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9"/>
  </p:normalViewPr>
  <p:slideViewPr>
    <p:cSldViewPr>
      <p:cViewPr varScale="1">
        <p:scale>
          <a:sx n="52" d="100"/>
          <a:sy n="52" d="100"/>
        </p:scale>
        <p:origin x="-60" y="-104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039526D-8ECF-EA4E-AC49-0B64DEA22F2B}" type="datetime1">
              <a:rPr lang="nb-NO"/>
              <a:pPr>
                <a:defRPr/>
              </a:pPr>
              <a:t>15.02.2017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9AB1326-99D9-5C43-B677-380FE79CE4C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85434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411D9F1-0E56-6449-A6B0-A562DB09A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595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BA3E98-C48D-4449-B94C-98630725827F}" type="slidenum">
              <a:rPr lang="en-US"/>
              <a:pPr/>
              <a:t>3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BA3E98-C48D-4449-B94C-98630725827F}" type="slidenum">
              <a:rPr lang="en-US"/>
              <a:pPr/>
              <a:t>4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2935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smtClean="0"/>
              <a:t>Klicka här för att ändra format på underrubrik i bakgrunden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2B3E1-BB90-3E40-AE7A-1E92E1D4D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85FF2-B9F0-5046-966C-4708485C0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E82A2-925D-4E4D-A41D-93F7453D79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225CB-1744-174B-8A44-D802225F1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87441-B27B-DB45-96C4-9BAAB171A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A2386-5013-6D44-9897-51BD15E80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44789-0A5A-A040-A184-6A5C2C8D4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FC872-34FF-7C4F-A4F8-5EDB06677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CF7FC-1D15-3D4A-BB7B-28D8CFC190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Dra bilden till platshållaren eller klicka på ikonen för att lägga till den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CC3A4-B9D0-394D-944F-07A5E8DA6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Tema Powerpoint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D5B4D837-858E-E747-B9A9-A6F308BA4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HF_ILN_A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204788"/>
            <a:ext cx="4464050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Piotr </a:t>
            </a:r>
            <a:r>
              <a:rPr lang="nb-NO" dirty="0" err="1" smtClean="0"/>
              <a:t>Garbacz</a:t>
            </a:r>
            <a:endParaRPr lang="nb-NO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sz="4000" dirty="0" err="1" smtClean="0"/>
              <a:t>Seminarets</a:t>
            </a:r>
            <a:r>
              <a:rPr lang="sv-SE" sz="4000" dirty="0" smtClean="0"/>
              <a:t> </a:t>
            </a:r>
            <a:r>
              <a:rPr lang="sv-SE" sz="4000" dirty="0" err="1" smtClean="0"/>
              <a:t>formål</a:t>
            </a:r>
            <a:endParaRPr lang="nb-NO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666D11-5990-4349-982E-38EBD63EF3E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Planen for seminaret</a:t>
            </a:r>
            <a:endParaRPr lang="nb-NO" dirty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I dag: </a:t>
            </a:r>
          </a:p>
          <a:p>
            <a:endParaRPr lang="sv-SE" sz="1500" dirty="0" smtClean="0"/>
          </a:p>
          <a:p>
            <a:pPr lvl="1"/>
            <a:r>
              <a:rPr lang="sv-SE" i="1" dirty="0" err="1"/>
              <a:t>I</a:t>
            </a:r>
            <a:r>
              <a:rPr lang="sv-SE" i="1" dirty="0" err="1" smtClean="0"/>
              <a:t>nstituttstyrets</a:t>
            </a:r>
            <a:r>
              <a:rPr lang="sv-SE" i="1" dirty="0" smtClean="0"/>
              <a:t> </a:t>
            </a:r>
            <a:r>
              <a:rPr lang="sv-SE" i="1" dirty="0" err="1"/>
              <a:t>arbeid</a:t>
            </a:r>
            <a:r>
              <a:rPr lang="sv-SE" i="1" dirty="0"/>
              <a:t>, god styrekultur </a:t>
            </a:r>
            <a:r>
              <a:rPr lang="sv-SE" i="1" dirty="0" err="1"/>
              <a:t>og</a:t>
            </a:r>
            <a:r>
              <a:rPr lang="sv-SE" i="1" dirty="0"/>
              <a:t> </a:t>
            </a:r>
            <a:r>
              <a:rPr lang="sv-SE" i="1" dirty="0" err="1"/>
              <a:t>styremedlemmenes</a:t>
            </a:r>
            <a:r>
              <a:rPr lang="sv-SE" i="1" dirty="0"/>
              <a:t> </a:t>
            </a:r>
            <a:r>
              <a:rPr lang="sv-SE" i="1" dirty="0" err="1"/>
              <a:t>rolle</a:t>
            </a:r>
            <a:r>
              <a:rPr lang="sv-SE" i="1" dirty="0"/>
              <a:t> </a:t>
            </a:r>
            <a:r>
              <a:rPr lang="mr-IN" dirty="0" smtClean="0"/>
              <a:t>–</a:t>
            </a:r>
            <a:r>
              <a:rPr lang="sv-SE" dirty="0" smtClean="0"/>
              <a:t> Jan </a:t>
            </a:r>
            <a:r>
              <a:rPr lang="sv-SE" dirty="0"/>
              <a:t>Halvor </a:t>
            </a:r>
            <a:r>
              <a:rPr lang="sv-SE" dirty="0" err="1" smtClean="0"/>
              <a:t>Undlien</a:t>
            </a:r>
            <a:endParaRPr lang="sv-SE" dirty="0"/>
          </a:p>
          <a:p>
            <a:pPr lvl="1"/>
            <a:endParaRPr lang="sv-SE" sz="1000" i="1" dirty="0" smtClean="0"/>
          </a:p>
          <a:p>
            <a:pPr lvl="1"/>
            <a:r>
              <a:rPr lang="sv-SE" i="1" dirty="0" smtClean="0"/>
              <a:t>ILN </a:t>
            </a:r>
            <a:r>
              <a:rPr lang="mr-IN" i="1" dirty="0" smtClean="0"/>
              <a:t>–</a:t>
            </a:r>
            <a:r>
              <a:rPr lang="sv-SE" i="1" dirty="0" smtClean="0"/>
              <a:t> de </a:t>
            </a:r>
            <a:r>
              <a:rPr lang="sv-SE" i="1" dirty="0"/>
              <a:t>store </a:t>
            </a:r>
            <a:r>
              <a:rPr lang="sv-SE" i="1" dirty="0" err="1"/>
              <a:t>linjene</a:t>
            </a:r>
            <a:r>
              <a:rPr lang="sv-SE" i="1" dirty="0"/>
              <a:t> </a:t>
            </a:r>
            <a:r>
              <a:rPr lang="mr-IN" dirty="0" smtClean="0"/>
              <a:t>–</a:t>
            </a:r>
            <a:r>
              <a:rPr lang="sv-SE" dirty="0" smtClean="0"/>
              <a:t> Piotr </a:t>
            </a:r>
            <a:r>
              <a:rPr lang="sv-SE" dirty="0" err="1" smtClean="0"/>
              <a:t>Garbacz</a:t>
            </a:r>
            <a:endParaRPr lang="sv-SE" i="1" dirty="0"/>
          </a:p>
          <a:p>
            <a:pPr lvl="1"/>
            <a:endParaRPr lang="sv-SE" sz="1000" i="1" dirty="0" smtClean="0"/>
          </a:p>
          <a:p>
            <a:pPr lvl="1"/>
            <a:r>
              <a:rPr lang="sv-SE" i="1" dirty="0" err="1" smtClean="0"/>
              <a:t>Stillingsplan</a:t>
            </a:r>
            <a:r>
              <a:rPr lang="sv-SE" i="1" dirty="0" smtClean="0"/>
              <a:t> 2017-2022: premisser </a:t>
            </a:r>
            <a:r>
              <a:rPr lang="sv-SE" i="1" dirty="0" err="1" smtClean="0"/>
              <a:t>og</a:t>
            </a:r>
            <a:r>
              <a:rPr lang="sv-SE" i="1" dirty="0" smtClean="0"/>
              <a:t> </a:t>
            </a:r>
            <a:r>
              <a:rPr lang="sv-SE" i="1" dirty="0" err="1" smtClean="0"/>
              <a:t>hva</a:t>
            </a:r>
            <a:r>
              <a:rPr lang="sv-SE" i="1" dirty="0" smtClean="0"/>
              <a:t> </a:t>
            </a:r>
            <a:r>
              <a:rPr lang="sv-SE" i="1" dirty="0" err="1" smtClean="0"/>
              <a:t>bør</a:t>
            </a:r>
            <a:r>
              <a:rPr lang="sv-SE" i="1" dirty="0" smtClean="0"/>
              <a:t> </a:t>
            </a:r>
            <a:r>
              <a:rPr lang="sv-SE" i="1" dirty="0" err="1"/>
              <a:t>telle</a:t>
            </a:r>
            <a:r>
              <a:rPr lang="sv-SE" i="1" dirty="0"/>
              <a:t> med ved </a:t>
            </a:r>
            <a:r>
              <a:rPr lang="sv-SE" i="1" dirty="0" err="1"/>
              <a:t>utarbeiding</a:t>
            </a:r>
            <a:r>
              <a:rPr lang="sv-SE" i="1" dirty="0"/>
              <a:t> av </a:t>
            </a:r>
            <a:r>
              <a:rPr lang="sv-SE" i="1" dirty="0" err="1" smtClean="0"/>
              <a:t>stillingsplanen</a:t>
            </a:r>
            <a:r>
              <a:rPr lang="sv-SE" i="1" dirty="0" smtClean="0"/>
              <a:t>?</a:t>
            </a:r>
            <a:endParaRPr lang="sv-SE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666D11-5990-4349-982E-38EBD63EF3E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Planen for seminaret</a:t>
            </a:r>
            <a:endParaRPr lang="nb-NO" dirty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I </a:t>
            </a:r>
            <a:r>
              <a:rPr lang="sv-SE" dirty="0" err="1" smtClean="0"/>
              <a:t>morgen</a:t>
            </a:r>
            <a:r>
              <a:rPr lang="sv-SE" dirty="0" smtClean="0"/>
              <a:t>: </a:t>
            </a:r>
          </a:p>
          <a:p>
            <a:endParaRPr lang="sv-SE" sz="1500" dirty="0" smtClean="0"/>
          </a:p>
          <a:p>
            <a:pPr lvl="1"/>
            <a:r>
              <a:rPr lang="sv-SE" i="1" dirty="0" err="1" smtClean="0"/>
              <a:t>Hvor</a:t>
            </a:r>
            <a:r>
              <a:rPr lang="sv-SE" i="1" dirty="0" smtClean="0"/>
              <a:t> </a:t>
            </a:r>
            <a:r>
              <a:rPr lang="sv-SE" i="1" dirty="0"/>
              <a:t>kommer </a:t>
            </a:r>
            <a:r>
              <a:rPr lang="sv-SE" i="1" dirty="0" err="1"/>
              <a:t>pengene</a:t>
            </a:r>
            <a:r>
              <a:rPr lang="sv-SE" i="1" dirty="0"/>
              <a:t> </a:t>
            </a:r>
            <a:r>
              <a:rPr lang="sv-SE" i="1" dirty="0" err="1"/>
              <a:t>fra</a:t>
            </a:r>
            <a:r>
              <a:rPr lang="sv-SE" i="1" dirty="0"/>
              <a:t> </a:t>
            </a:r>
            <a:r>
              <a:rPr lang="sv-SE" i="1" dirty="0" err="1"/>
              <a:t>og</a:t>
            </a:r>
            <a:r>
              <a:rPr lang="sv-SE" i="1" dirty="0"/>
              <a:t> </a:t>
            </a:r>
            <a:r>
              <a:rPr lang="sv-SE" i="1" dirty="0" err="1"/>
              <a:t>hvordan</a:t>
            </a:r>
            <a:r>
              <a:rPr lang="sv-SE" i="1" dirty="0"/>
              <a:t> </a:t>
            </a:r>
            <a:r>
              <a:rPr lang="sv-SE" i="1" dirty="0" err="1"/>
              <a:t>fordeles</a:t>
            </a:r>
            <a:r>
              <a:rPr lang="sv-SE" i="1" dirty="0"/>
              <a:t> de </a:t>
            </a:r>
            <a:r>
              <a:rPr lang="sv-SE" i="1" dirty="0" err="1"/>
              <a:t>til</a:t>
            </a:r>
            <a:r>
              <a:rPr lang="sv-SE" i="1" dirty="0"/>
              <a:t> </a:t>
            </a:r>
            <a:r>
              <a:rPr lang="sv-SE" i="1" dirty="0" err="1"/>
              <a:t>instituttene</a:t>
            </a:r>
            <a:r>
              <a:rPr lang="sv-SE" i="1" dirty="0"/>
              <a:t> </a:t>
            </a:r>
            <a:r>
              <a:rPr lang="mr-IN" dirty="0" smtClean="0"/>
              <a:t>–</a:t>
            </a:r>
            <a:r>
              <a:rPr lang="sv-SE" dirty="0" smtClean="0"/>
              <a:t> Niels </a:t>
            </a:r>
            <a:r>
              <a:rPr lang="sv-SE" dirty="0"/>
              <a:t>Christian </a:t>
            </a:r>
            <a:r>
              <a:rPr lang="sv-SE" dirty="0" err="1" smtClean="0"/>
              <a:t>Hervig</a:t>
            </a:r>
            <a:endParaRPr lang="sv-SE" dirty="0" smtClean="0"/>
          </a:p>
          <a:p>
            <a:pPr lvl="1"/>
            <a:endParaRPr lang="sv-SE" sz="1000" dirty="0" smtClean="0"/>
          </a:p>
          <a:p>
            <a:pPr lvl="1"/>
            <a:r>
              <a:rPr lang="sv-SE" i="1" dirty="0" err="1" smtClean="0"/>
              <a:t>Tilsettinger</a:t>
            </a:r>
            <a:r>
              <a:rPr lang="sv-SE" i="1" dirty="0" smtClean="0"/>
              <a:t> </a:t>
            </a:r>
            <a:r>
              <a:rPr lang="sv-SE" i="1" dirty="0" err="1"/>
              <a:t>fra</a:t>
            </a:r>
            <a:r>
              <a:rPr lang="sv-SE" i="1" dirty="0"/>
              <a:t> A </a:t>
            </a:r>
            <a:r>
              <a:rPr lang="sv-SE" i="1" dirty="0" err="1"/>
              <a:t>til</a:t>
            </a:r>
            <a:r>
              <a:rPr lang="sv-SE" i="1" dirty="0"/>
              <a:t> Å </a:t>
            </a:r>
            <a:r>
              <a:rPr lang="mr-IN" dirty="0" smtClean="0"/>
              <a:t>–</a:t>
            </a:r>
            <a:r>
              <a:rPr lang="sv-SE" dirty="0" smtClean="0"/>
              <a:t> Greta Holm</a:t>
            </a:r>
            <a:endParaRPr lang="sv-SE" dirty="0"/>
          </a:p>
          <a:p>
            <a:pPr lvl="1"/>
            <a:endParaRPr lang="sv-SE" sz="1000" i="1" dirty="0" smtClean="0"/>
          </a:p>
          <a:p>
            <a:pPr lvl="1"/>
            <a:r>
              <a:rPr lang="sv-SE" i="1" dirty="0" err="1" smtClean="0"/>
              <a:t>Prosess</a:t>
            </a:r>
            <a:r>
              <a:rPr lang="sv-SE" i="1" dirty="0" smtClean="0"/>
              <a:t> </a:t>
            </a:r>
            <a:r>
              <a:rPr lang="sv-SE" i="1" dirty="0" err="1"/>
              <a:t>og</a:t>
            </a:r>
            <a:r>
              <a:rPr lang="sv-SE" i="1" dirty="0"/>
              <a:t> tidsplan for </a:t>
            </a:r>
            <a:r>
              <a:rPr lang="sv-SE" i="1" dirty="0" err="1"/>
              <a:t>arbeidet</a:t>
            </a:r>
            <a:r>
              <a:rPr lang="sv-SE" i="1" dirty="0"/>
              <a:t> med </a:t>
            </a:r>
            <a:r>
              <a:rPr lang="sv-SE" i="1" dirty="0" err="1" smtClean="0"/>
              <a:t>stillingsplan</a:t>
            </a:r>
            <a:r>
              <a:rPr lang="sv-SE" i="1" dirty="0" smtClean="0"/>
              <a:t> </a:t>
            </a:r>
            <a:r>
              <a:rPr lang="mr-IN" dirty="0" smtClean="0"/>
              <a:t>–</a:t>
            </a:r>
            <a:r>
              <a:rPr lang="sv-SE" dirty="0" smtClean="0"/>
              <a:t> Piotr </a:t>
            </a:r>
            <a:r>
              <a:rPr lang="sv-SE" dirty="0" err="1" smtClean="0"/>
              <a:t>Garbacz</a:t>
            </a:r>
            <a:endParaRPr lang="sv-SE" dirty="0" smtClean="0"/>
          </a:p>
          <a:p>
            <a:pPr lvl="1"/>
            <a:endParaRPr lang="sv-SE" sz="1000" dirty="0" smtClean="0"/>
          </a:p>
          <a:p>
            <a:pPr lvl="1"/>
            <a:r>
              <a:rPr lang="sv-SE" i="1" dirty="0" err="1" smtClean="0"/>
              <a:t>Instituttstyremøte</a:t>
            </a:r>
            <a:endParaRPr lang="sv-SE" i="1" dirty="0"/>
          </a:p>
        </p:txBody>
      </p:sp>
    </p:spTree>
    <p:extLst>
      <p:ext uri="{BB962C8B-B14F-4D97-AF65-F5344CB8AC3E}">
        <p14:creationId xmlns:p14="http://schemas.microsoft.com/office/powerpoint/2010/main" val="207356265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hf-iln-1</Template>
  <TotalTime>8</TotalTime>
  <Words>82</Words>
  <Application>Microsoft Office PowerPoint</Application>
  <PresentationFormat>On-screen Show (4:3)</PresentationFormat>
  <Paragraphs>25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Blank Presentation</vt:lpstr>
      <vt:lpstr>Piotr Garbacz</vt:lpstr>
      <vt:lpstr>Planen for seminaret</vt:lpstr>
      <vt:lpstr>Planen for seminaret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Piotr Garbacz</dc:title>
  <dc:creator>Microsoft Office-användare</dc:creator>
  <cp:lastModifiedBy>Jan Halvor Undlien</cp:lastModifiedBy>
  <cp:revision>4</cp:revision>
  <dcterms:created xsi:type="dcterms:W3CDTF">2017-02-12T13:15:24Z</dcterms:created>
  <dcterms:modified xsi:type="dcterms:W3CDTF">2017-02-15T13:31:12Z</dcterms:modified>
</cp:coreProperties>
</file>