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howSpecialPlsOnTitleSld="0" strictFirstAndLastChars="0" saveSubsetFonts="1" autoCompressPictures="0">
  <p:sldMasterIdLst>
    <p:sldMasterId id="2147483648" r:id="rId1"/>
  </p:sldMasterIdLst>
  <p:notesMasterIdLst>
    <p:notesMasterId r:id="rId18"/>
  </p:notesMasterIdLst>
  <p:handoutMasterIdLst>
    <p:handoutMasterId r:id="rId19"/>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1pPr>
    <a:lvl2pPr marL="457200"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2pPr>
    <a:lvl3pPr marL="914400"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3pPr>
    <a:lvl4pPr marL="1371600"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4pPr>
    <a:lvl5pPr marL="1828800"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5pPr>
    <a:lvl6pPr marL="2286000" algn="l" defTabSz="457200" rtl="0" eaLnBrk="1" latinLnBrk="0" hangingPunct="1">
      <a:defRPr sz="2000" kern="1200">
        <a:solidFill>
          <a:schemeClr val="tx1"/>
        </a:solidFill>
        <a:latin typeface="Arial" charset="0"/>
        <a:ea typeface="ヒラギノ角ゴ Pro W3" charset="-128"/>
        <a:cs typeface="ヒラギノ角ゴ Pro W3" charset="-128"/>
      </a:defRPr>
    </a:lvl6pPr>
    <a:lvl7pPr marL="2743200" algn="l" defTabSz="457200" rtl="0" eaLnBrk="1" latinLnBrk="0" hangingPunct="1">
      <a:defRPr sz="2000" kern="1200">
        <a:solidFill>
          <a:schemeClr val="tx1"/>
        </a:solidFill>
        <a:latin typeface="Arial" charset="0"/>
        <a:ea typeface="ヒラギノ角ゴ Pro W3" charset="-128"/>
        <a:cs typeface="ヒラギノ角ゴ Pro W3" charset="-128"/>
      </a:defRPr>
    </a:lvl7pPr>
    <a:lvl8pPr marL="3200400" algn="l" defTabSz="457200" rtl="0" eaLnBrk="1" latinLnBrk="0" hangingPunct="1">
      <a:defRPr sz="2000" kern="1200">
        <a:solidFill>
          <a:schemeClr val="tx1"/>
        </a:solidFill>
        <a:latin typeface="Arial" charset="0"/>
        <a:ea typeface="ヒラギノ角ゴ Pro W3" charset="-128"/>
        <a:cs typeface="ヒラギノ角ゴ Pro W3" charset="-128"/>
      </a:defRPr>
    </a:lvl8pPr>
    <a:lvl9pPr marL="3657600" algn="l" defTabSz="457200" rtl="0" eaLnBrk="1" latinLnBrk="0" hangingPunct="1">
      <a:defRPr sz="2000" kern="1200">
        <a:solidFill>
          <a:schemeClr val="tx1"/>
        </a:solidFill>
        <a:latin typeface="Arial" charset="0"/>
        <a:ea typeface="ヒラギノ角ゴ Pro W3" charset="-128"/>
        <a:cs typeface="ヒラギノ角ゴ Pro W3"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5" d="100"/>
          <a:sy n="65" d="100"/>
        </p:scale>
        <p:origin x="-1296" y="-300"/>
      </p:cViewPr>
      <p:guideLst>
        <p:guide orient="horz" pos="2160"/>
        <p:guide pos="672"/>
        <p:guide pos="5472"/>
        <p:guide pos="1008"/>
        <p:guide pos="1152"/>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nb-NO"/>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039526D-8ECF-EA4E-AC49-0B64DEA22F2B}" type="datetime1">
              <a:rPr lang="nb-NO"/>
              <a:pPr>
                <a:defRPr/>
              </a:pPr>
              <a:t>01.02.2017</a:t>
            </a:fld>
            <a:endParaRPr lang="nb-NO"/>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nb-NO"/>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59AB1326-99D9-5C43-B677-380FE79CE4CE}" type="slidenum">
              <a:rPr lang="nb-NO"/>
              <a:pPr>
                <a:defRPr/>
              </a:pPr>
              <a:t>‹#›</a:t>
            </a:fld>
            <a:endParaRPr lang="nb-NO"/>
          </a:p>
        </p:txBody>
      </p:sp>
    </p:spTree>
    <p:extLst>
      <p:ext uri="{BB962C8B-B14F-4D97-AF65-F5344CB8AC3E}">
        <p14:creationId xmlns:p14="http://schemas.microsoft.com/office/powerpoint/2010/main" val="3971232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E411D9F1-0E56-6449-A6B0-A562DB09AAA3}" type="slidenum">
              <a:rPr lang="en-US"/>
              <a:pPr>
                <a:defRPr/>
              </a:pPr>
              <a:t>‹#›</a:t>
            </a:fld>
            <a:endParaRPr lang="en-US"/>
          </a:p>
        </p:txBody>
      </p:sp>
    </p:spTree>
    <p:extLst>
      <p:ext uri="{BB962C8B-B14F-4D97-AF65-F5344CB8AC3E}">
        <p14:creationId xmlns:p14="http://schemas.microsoft.com/office/powerpoint/2010/main" val="429056791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ヒラギノ角ゴ Pro W3" charset="-128"/>
        <a:cs typeface="ヒラギノ角ゴ Pro W3" charset="-128"/>
      </a:defRPr>
    </a:lvl1pPr>
    <a:lvl2pPr marL="457200" algn="l" rtl="0" eaLnBrk="0" fontAlgn="base" hangingPunct="0">
      <a:spcBef>
        <a:spcPct val="30000"/>
      </a:spcBef>
      <a:spcAft>
        <a:spcPct val="0"/>
      </a:spcAft>
      <a:defRPr sz="1200" kern="1200">
        <a:solidFill>
          <a:schemeClr val="tx1"/>
        </a:solidFill>
        <a:latin typeface="Arial" charset="0"/>
        <a:ea typeface="ヒラギノ角ゴ Pro W3" charset="-128"/>
        <a:cs typeface="ヒラギノ角ゴ Pro W3" charset="-128"/>
      </a:defRPr>
    </a:lvl2pPr>
    <a:lvl3pPr marL="914400" algn="l" rtl="0" eaLnBrk="0" fontAlgn="base" hangingPunct="0">
      <a:spcBef>
        <a:spcPct val="30000"/>
      </a:spcBef>
      <a:spcAft>
        <a:spcPct val="0"/>
      </a:spcAft>
      <a:defRPr sz="1200" kern="1200">
        <a:solidFill>
          <a:schemeClr val="tx1"/>
        </a:solidFill>
        <a:latin typeface="Arial" charset="0"/>
        <a:ea typeface="ヒラギノ角ゴ Pro W3" charset="-128"/>
        <a:cs typeface="ヒラギノ角ゴ Pro W3" charset="-128"/>
      </a:defRPr>
    </a:lvl3pPr>
    <a:lvl4pPr marL="1371600" algn="l" rtl="0" eaLnBrk="0" fontAlgn="base" hangingPunct="0">
      <a:spcBef>
        <a:spcPct val="30000"/>
      </a:spcBef>
      <a:spcAft>
        <a:spcPct val="0"/>
      </a:spcAft>
      <a:defRPr sz="1200" kern="1200">
        <a:solidFill>
          <a:schemeClr val="tx1"/>
        </a:solidFill>
        <a:latin typeface="Arial" charset="0"/>
        <a:ea typeface="ヒラギノ角ゴ Pro W3" charset="-128"/>
        <a:cs typeface="ヒラギノ角ゴ Pro W3" charset="-128"/>
      </a:defRPr>
    </a:lvl4pPr>
    <a:lvl5pPr marL="1828800" algn="l" rtl="0" eaLnBrk="0" fontAlgn="base" hangingPunct="0">
      <a:spcBef>
        <a:spcPct val="30000"/>
      </a:spcBef>
      <a:spcAft>
        <a:spcPct val="0"/>
      </a:spcAft>
      <a:defRPr sz="1200" kern="1200">
        <a:solidFill>
          <a:schemeClr val="tx1"/>
        </a:solidFill>
        <a:latin typeface="Arial" charset="0"/>
        <a:ea typeface="ヒラギノ角ゴ Pro W3" charset="-128"/>
        <a:cs typeface="ヒラギノ角ゴ Pro W3" charset="-128"/>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73BA3E98-C48D-4449-B94C-98630725827F}" type="slidenum">
              <a:rPr lang="en-US"/>
              <a:pPr/>
              <a:t>3</a:t>
            </a:fld>
            <a:endParaRPr 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nb-NO"/>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sz="quarter"/>
          </p:nvPr>
        </p:nvSpPr>
        <p:spPr>
          <a:xfrm>
            <a:off x="1143000" y="2286000"/>
            <a:ext cx="7543800" cy="1143000"/>
          </a:xfrm>
        </p:spPr>
        <p:txBody>
          <a:bodyPr anchor="b"/>
          <a:lstStyle>
            <a:lvl1pPr>
              <a:defRPr sz="2000"/>
            </a:lvl1pPr>
          </a:lstStyle>
          <a:p>
            <a:r>
              <a:rPr lang="en-US" smtClean="0"/>
              <a:t>Click to edit Master title style</a:t>
            </a:r>
            <a:endParaRPr lang="en-US"/>
          </a:p>
        </p:txBody>
      </p:sp>
      <p:sp>
        <p:nvSpPr>
          <p:cNvPr id="3075" name="Rectangle 3"/>
          <p:cNvSpPr>
            <a:spLocks noGrp="1" noChangeArrowheads="1"/>
          </p:cNvSpPr>
          <p:nvPr>
            <p:ph type="subTitle" sz="quarter" idx="1"/>
          </p:nvPr>
        </p:nvSpPr>
        <p:spPr>
          <a:xfrm>
            <a:off x="1143000" y="3429000"/>
            <a:ext cx="7543800" cy="1752600"/>
          </a:xfrm>
        </p:spPr>
        <p:txBody>
          <a:bodyPr/>
          <a:lstStyle>
            <a:lvl1pPr marL="0" indent="0">
              <a:buFontTx/>
              <a:buNone/>
              <a:defRPr/>
            </a:lvl1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Rectangle 10"/>
          <p:cNvSpPr>
            <a:spLocks noGrp="1" noChangeArrowheads="1"/>
          </p:cNvSpPr>
          <p:nvPr>
            <p:ph type="dt" sz="half" idx="10"/>
          </p:nvPr>
        </p:nvSpPr>
        <p:spPr/>
        <p:txBody>
          <a:bodyPr/>
          <a:lstStyle>
            <a:lvl1pPr>
              <a:defRPr/>
            </a:lvl1pPr>
          </a:lstStyle>
          <a:p>
            <a:pPr>
              <a:defRPr/>
            </a:pPr>
            <a:r>
              <a:rPr lang="nb-NO"/>
              <a:t>11. april 2011</a:t>
            </a:r>
          </a:p>
        </p:txBody>
      </p:sp>
      <p:sp>
        <p:nvSpPr>
          <p:cNvPr id="5" name="Rectangle 11"/>
          <p:cNvSpPr>
            <a:spLocks noGrp="1" noChangeArrowheads="1"/>
          </p:cNvSpPr>
          <p:nvPr>
            <p:ph type="ftr" sz="quarter" idx="11"/>
          </p:nvPr>
        </p:nvSpPr>
        <p:spPr/>
        <p:txBody>
          <a:bodyPr/>
          <a:lstStyle>
            <a:lvl1pPr>
              <a:defRPr/>
            </a:lvl1pPr>
          </a:lstStyle>
          <a:p>
            <a:pPr>
              <a:defRPr/>
            </a:pPr>
            <a:r>
              <a:rPr lang="en-US"/>
              <a:t>Ny Powerpoint mal 2011</a:t>
            </a:r>
          </a:p>
        </p:txBody>
      </p:sp>
      <p:sp>
        <p:nvSpPr>
          <p:cNvPr id="6" name="Rectangle 12"/>
          <p:cNvSpPr>
            <a:spLocks noGrp="1" noChangeArrowheads="1"/>
          </p:cNvSpPr>
          <p:nvPr>
            <p:ph type="sldNum" sz="quarter" idx="12"/>
          </p:nvPr>
        </p:nvSpPr>
        <p:spPr/>
        <p:txBody>
          <a:bodyPr/>
          <a:lstStyle>
            <a:lvl1pPr>
              <a:defRPr/>
            </a:lvl1pPr>
          </a:lstStyle>
          <a:p>
            <a:pPr>
              <a:defRPr/>
            </a:pPr>
            <a:fld id="{41E2B3E1-BB90-3E40-AE7A-1E92E1D4DCD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838200"/>
            <a:ext cx="1924050" cy="5257800"/>
          </a:xfrm>
        </p:spPr>
        <p:txBody>
          <a:bodyPr vert="eaVert"/>
          <a:lstStyle/>
          <a:p>
            <a:r>
              <a:rPr lang="en-US" smtClean="0"/>
              <a:t>Click to edit Master title style</a:t>
            </a:r>
            <a:endParaRPr lang="nb-NO"/>
          </a:p>
        </p:txBody>
      </p:sp>
      <p:sp>
        <p:nvSpPr>
          <p:cNvPr id="3" name="Vertical Text Placeholder 2"/>
          <p:cNvSpPr>
            <a:spLocks noGrp="1"/>
          </p:cNvSpPr>
          <p:nvPr>
            <p:ph type="body" orient="vert" idx="1"/>
          </p:nvPr>
        </p:nvSpPr>
        <p:spPr>
          <a:xfrm>
            <a:off x="990600" y="838200"/>
            <a:ext cx="561975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Rectangle 10"/>
          <p:cNvSpPr>
            <a:spLocks noGrp="1" noChangeArrowheads="1"/>
          </p:cNvSpPr>
          <p:nvPr>
            <p:ph type="dt" sz="half" idx="10"/>
          </p:nvPr>
        </p:nvSpPr>
        <p:spPr/>
        <p:txBody>
          <a:bodyPr/>
          <a:lstStyle>
            <a:lvl1pPr>
              <a:defRPr/>
            </a:lvl1pPr>
          </a:lstStyle>
          <a:p>
            <a:pPr>
              <a:defRPr/>
            </a:pPr>
            <a:r>
              <a:rPr lang="nb-NO"/>
              <a:t>11. april 2011</a:t>
            </a:r>
          </a:p>
        </p:txBody>
      </p:sp>
      <p:sp>
        <p:nvSpPr>
          <p:cNvPr id="5" name="Rectangle 11"/>
          <p:cNvSpPr>
            <a:spLocks noGrp="1" noChangeArrowheads="1"/>
          </p:cNvSpPr>
          <p:nvPr>
            <p:ph type="ftr" sz="quarter" idx="11"/>
          </p:nvPr>
        </p:nvSpPr>
        <p:spPr/>
        <p:txBody>
          <a:bodyPr/>
          <a:lstStyle>
            <a:lvl1pPr>
              <a:defRPr/>
            </a:lvl1pPr>
          </a:lstStyle>
          <a:p>
            <a:pPr>
              <a:defRPr/>
            </a:pPr>
            <a:r>
              <a:rPr lang="en-US"/>
              <a:t>Ny Powerpoint mal 2011</a:t>
            </a:r>
          </a:p>
        </p:txBody>
      </p:sp>
      <p:sp>
        <p:nvSpPr>
          <p:cNvPr id="6" name="Rectangle 12"/>
          <p:cNvSpPr>
            <a:spLocks noGrp="1" noChangeArrowheads="1"/>
          </p:cNvSpPr>
          <p:nvPr>
            <p:ph type="sldNum" sz="quarter" idx="12"/>
          </p:nvPr>
        </p:nvSpPr>
        <p:spPr/>
        <p:txBody>
          <a:bodyPr/>
          <a:lstStyle>
            <a:lvl1pPr>
              <a:defRPr/>
            </a:lvl1pPr>
          </a:lstStyle>
          <a:p>
            <a:pPr>
              <a:defRPr/>
            </a:pPr>
            <a:fld id="{83E85FF2-B9F0-5046-966C-4708485C0CC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Rectangle 10"/>
          <p:cNvSpPr>
            <a:spLocks noGrp="1" noChangeArrowheads="1"/>
          </p:cNvSpPr>
          <p:nvPr>
            <p:ph type="dt" sz="half" idx="10"/>
          </p:nvPr>
        </p:nvSpPr>
        <p:spPr/>
        <p:txBody>
          <a:bodyPr/>
          <a:lstStyle>
            <a:lvl1pPr>
              <a:defRPr/>
            </a:lvl1pPr>
          </a:lstStyle>
          <a:p>
            <a:pPr>
              <a:defRPr/>
            </a:pPr>
            <a:r>
              <a:rPr lang="nb-NO"/>
              <a:t>11. april 2011</a:t>
            </a:r>
          </a:p>
        </p:txBody>
      </p:sp>
      <p:sp>
        <p:nvSpPr>
          <p:cNvPr id="5" name="Rectangle 11"/>
          <p:cNvSpPr>
            <a:spLocks noGrp="1" noChangeArrowheads="1"/>
          </p:cNvSpPr>
          <p:nvPr>
            <p:ph type="ftr" sz="quarter" idx="11"/>
          </p:nvPr>
        </p:nvSpPr>
        <p:spPr/>
        <p:txBody>
          <a:bodyPr/>
          <a:lstStyle>
            <a:lvl1pPr>
              <a:defRPr/>
            </a:lvl1pPr>
          </a:lstStyle>
          <a:p>
            <a:pPr>
              <a:defRPr/>
            </a:pPr>
            <a:r>
              <a:rPr lang="en-US"/>
              <a:t>Ny Powerpoint mal 2011</a:t>
            </a:r>
          </a:p>
        </p:txBody>
      </p:sp>
      <p:sp>
        <p:nvSpPr>
          <p:cNvPr id="6" name="Rectangle 12"/>
          <p:cNvSpPr>
            <a:spLocks noGrp="1" noChangeArrowheads="1"/>
          </p:cNvSpPr>
          <p:nvPr>
            <p:ph type="sldNum" sz="quarter" idx="12"/>
          </p:nvPr>
        </p:nvSpPr>
        <p:spPr/>
        <p:txBody>
          <a:bodyPr/>
          <a:lstStyle>
            <a:lvl1pPr>
              <a:defRPr/>
            </a:lvl1pPr>
          </a:lstStyle>
          <a:p>
            <a:pPr>
              <a:defRPr/>
            </a:pPr>
            <a:fld id="{5A3E82A2-925D-4E4D-A41D-93F7453D791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nb-N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
          <p:cNvSpPr>
            <a:spLocks noGrp="1" noChangeArrowheads="1"/>
          </p:cNvSpPr>
          <p:nvPr>
            <p:ph type="dt" sz="half" idx="10"/>
          </p:nvPr>
        </p:nvSpPr>
        <p:spPr/>
        <p:txBody>
          <a:bodyPr/>
          <a:lstStyle>
            <a:lvl1pPr>
              <a:defRPr/>
            </a:lvl1pPr>
          </a:lstStyle>
          <a:p>
            <a:pPr>
              <a:defRPr/>
            </a:pPr>
            <a:r>
              <a:rPr lang="nb-NO"/>
              <a:t>11. april 2011</a:t>
            </a:r>
          </a:p>
        </p:txBody>
      </p:sp>
      <p:sp>
        <p:nvSpPr>
          <p:cNvPr id="5" name="Rectangle 11"/>
          <p:cNvSpPr>
            <a:spLocks noGrp="1" noChangeArrowheads="1"/>
          </p:cNvSpPr>
          <p:nvPr>
            <p:ph type="ftr" sz="quarter" idx="11"/>
          </p:nvPr>
        </p:nvSpPr>
        <p:spPr/>
        <p:txBody>
          <a:bodyPr/>
          <a:lstStyle>
            <a:lvl1pPr>
              <a:defRPr/>
            </a:lvl1pPr>
          </a:lstStyle>
          <a:p>
            <a:pPr>
              <a:defRPr/>
            </a:pPr>
            <a:r>
              <a:rPr lang="en-US"/>
              <a:t>Ny Powerpoint mal 2011</a:t>
            </a:r>
          </a:p>
        </p:txBody>
      </p:sp>
      <p:sp>
        <p:nvSpPr>
          <p:cNvPr id="6" name="Rectangle 12"/>
          <p:cNvSpPr>
            <a:spLocks noGrp="1" noChangeArrowheads="1"/>
          </p:cNvSpPr>
          <p:nvPr>
            <p:ph type="sldNum" sz="quarter" idx="12"/>
          </p:nvPr>
        </p:nvSpPr>
        <p:spPr/>
        <p:txBody>
          <a:bodyPr/>
          <a:lstStyle>
            <a:lvl1pPr>
              <a:defRPr/>
            </a:lvl1pPr>
          </a:lstStyle>
          <a:p>
            <a:pPr>
              <a:defRPr/>
            </a:pPr>
            <a:fld id="{0AA225CB-1744-174B-8A44-D802225F198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Content Placeholder 2"/>
          <p:cNvSpPr>
            <a:spLocks noGrp="1"/>
          </p:cNvSpPr>
          <p:nvPr>
            <p:ph sz="half" idx="1"/>
          </p:nvPr>
        </p:nvSpPr>
        <p:spPr>
          <a:xfrm>
            <a:off x="990600" y="1981200"/>
            <a:ext cx="37719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Content Placeholder 3"/>
          <p:cNvSpPr>
            <a:spLocks noGrp="1"/>
          </p:cNvSpPr>
          <p:nvPr>
            <p:ph sz="half" idx="2"/>
          </p:nvPr>
        </p:nvSpPr>
        <p:spPr>
          <a:xfrm>
            <a:off x="4914900" y="1981200"/>
            <a:ext cx="37719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5" name="Rectangle 10"/>
          <p:cNvSpPr>
            <a:spLocks noGrp="1" noChangeArrowheads="1"/>
          </p:cNvSpPr>
          <p:nvPr>
            <p:ph type="dt" sz="half" idx="10"/>
          </p:nvPr>
        </p:nvSpPr>
        <p:spPr/>
        <p:txBody>
          <a:bodyPr/>
          <a:lstStyle>
            <a:lvl1pPr>
              <a:defRPr/>
            </a:lvl1pPr>
          </a:lstStyle>
          <a:p>
            <a:pPr>
              <a:defRPr/>
            </a:pPr>
            <a:r>
              <a:rPr lang="nb-NO"/>
              <a:t>11. april 2011</a:t>
            </a:r>
          </a:p>
        </p:txBody>
      </p:sp>
      <p:sp>
        <p:nvSpPr>
          <p:cNvPr id="6" name="Rectangle 11"/>
          <p:cNvSpPr>
            <a:spLocks noGrp="1" noChangeArrowheads="1"/>
          </p:cNvSpPr>
          <p:nvPr>
            <p:ph type="ftr" sz="quarter" idx="11"/>
          </p:nvPr>
        </p:nvSpPr>
        <p:spPr/>
        <p:txBody>
          <a:bodyPr/>
          <a:lstStyle>
            <a:lvl1pPr>
              <a:defRPr/>
            </a:lvl1pPr>
          </a:lstStyle>
          <a:p>
            <a:pPr>
              <a:defRPr/>
            </a:pPr>
            <a:r>
              <a:rPr lang="en-US"/>
              <a:t>Ny Powerpoint mal 2011</a:t>
            </a:r>
          </a:p>
        </p:txBody>
      </p:sp>
      <p:sp>
        <p:nvSpPr>
          <p:cNvPr id="7" name="Rectangle 12"/>
          <p:cNvSpPr>
            <a:spLocks noGrp="1" noChangeArrowheads="1"/>
          </p:cNvSpPr>
          <p:nvPr>
            <p:ph type="sldNum" sz="quarter" idx="12"/>
          </p:nvPr>
        </p:nvSpPr>
        <p:spPr/>
        <p:txBody>
          <a:bodyPr/>
          <a:lstStyle>
            <a:lvl1pPr>
              <a:defRPr/>
            </a:lvl1pPr>
          </a:lstStyle>
          <a:p>
            <a:pPr>
              <a:defRPr/>
            </a:pPr>
            <a:fld id="{3FB87441-B27B-DB45-96C4-9BAAB171A12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nb-N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7" name="Rectangle 10"/>
          <p:cNvSpPr>
            <a:spLocks noGrp="1" noChangeArrowheads="1"/>
          </p:cNvSpPr>
          <p:nvPr>
            <p:ph type="dt" sz="half" idx="10"/>
          </p:nvPr>
        </p:nvSpPr>
        <p:spPr/>
        <p:txBody>
          <a:bodyPr/>
          <a:lstStyle>
            <a:lvl1pPr>
              <a:defRPr/>
            </a:lvl1pPr>
          </a:lstStyle>
          <a:p>
            <a:pPr>
              <a:defRPr/>
            </a:pPr>
            <a:r>
              <a:rPr lang="nb-NO"/>
              <a:t>11. april 2011</a:t>
            </a:r>
          </a:p>
        </p:txBody>
      </p:sp>
      <p:sp>
        <p:nvSpPr>
          <p:cNvPr id="8" name="Rectangle 11"/>
          <p:cNvSpPr>
            <a:spLocks noGrp="1" noChangeArrowheads="1"/>
          </p:cNvSpPr>
          <p:nvPr>
            <p:ph type="ftr" sz="quarter" idx="11"/>
          </p:nvPr>
        </p:nvSpPr>
        <p:spPr/>
        <p:txBody>
          <a:bodyPr/>
          <a:lstStyle>
            <a:lvl1pPr>
              <a:defRPr/>
            </a:lvl1pPr>
          </a:lstStyle>
          <a:p>
            <a:pPr>
              <a:defRPr/>
            </a:pPr>
            <a:r>
              <a:rPr lang="en-US"/>
              <a:t>Ny Powerpoint mal 2011</a:t>
            </a:r>
          </a:p>
        </p:txBody>
      </p:sp>
      <p:sp>
        <p:nvSpPr>
          <p:cNvPr id="9" name="Rectangle 12"/>
          <p:cNvSpPr>
            <a:spLocks noGrp="1" noChangeArrowheads="1"/>
          </p:cNvSpPr>
          <p:nvPr>
            <p:ph type="sldNum" sz="quarter" idx="12"/>
          </p:nvPr>
        </p:nvSpPr>
        <p:spPr/>
        <p:txBody>
          <a:bodyPr/>
          <a:lstStyle>
            <a:lvl1pPr>
              <a:defRPr/>
            </a:lvl1pPr>
          </a:lstStyle>
          <a:p>
            <a:pPr>
              <a:defRPr/>
            </a:pPr>
            <a:fld id="{51FA2386-5013-6D44-9897-51BD15E8006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Rectangle 10"/>
          <p:cNvSpPr>
            <a:spLocks noGrp="1" noChangeArrowheads="1"/>
          </p:cNvSpPr>
          <p:nvPr>
            <p:ph type="dt" sz="half" idx="10"/>
          </p:nvPr>
        </p:nvSpPr>
        <p:spPr/>
        <p:txBody>
          <a:bodyPr/>
          <a:lstStyle>
            <a:lvl1pPr>
              <a:defRPr/>
            </a:lvl1pPr>
          </a:lstStyle>
          <a:p>
            <a:pPr>
              <a:defRPr/>
            </a:pPr>
            <a:r>
              <a:rPr lang="nb-NO"/>
              <a:t>11. april 2011</a:t>
            </a:r>
          </a:p>
        </p:txBody>
      </p:sp>
      <p:sp>
        <p:nvSpPr>
          <p:cNvPr id="4" name="Rectangle 11"/>
          <p:cNvSpPr>
            <a:spLocks noGrp="1" noChangeArrowheads="1"/>
          </p:cNvSpPr>
          <p:nvPr>
            <p:ph type="ftr" sz="quarter" idx="11"/>
          </p:nvPr>
        </p:nvSpPr>
        <p:spPr/>
        <p:txBody>
          <a:bodyPr/>
          <a:lstStyle>
            <a:lvl1pPr>
              <a:defRPr/>
            </a:lvl1pPr>
          </a:lstStyle>
          <a:p>
            <a:pPr>
              <a:defRPr/>
            </a:pPr>
            <a:r>
              <a:rPr lang="en-US"/>
              <a:t>Ny Powerpoint mal 2011</a:t>
            </a:r>
          </a:p>
        </p:txBody>
      </p:sp>
      <p:sp>
        <p:nvSpPr>
          <p:cNvPr id="5" name="Rectangle 12"/>
          <p:cNvSpPr>
            <a:spLocks noGrp="1" noChangeArrowheads="1"/>
          </p:cNvSpPr>
          <p:nvPr>
            <p:ph type="sldNum" sz="quarter" idx="12"/>
          </p:nvPr>
        </p:nvSpPr>
        <p:spPr/>
        <p:txBody>
          <a:bodyPr/>
          <a:lstStyle>
            <a:lvl1pPr>
              <a:defRPr/>
            </a:lvl1pPr>
          </a:lstStyle>
          <a:p>
            <a:pPr>
              <a:defRPr/>
            </a:pPr>
            <a:fld id="{29D44789-0A5A-A040-A184-6A5C2C8D49D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dt" sz="half" idx="10"/>
          </p:nvPr>
        </p:nvSpPr>
        <p:spPr/>
        <p:txBody>
          <a:bodyPr/>
          <a:lstStyle>
            <a:lvl1pPr>
              <a:defRPr/>
            </a:lvl1pPr>
          </a:lstStyle>
          <a:p>
            <a:pPr>
              <a:defRPr/>
            </a:pPr>
            <a:r>
              <a:rPr lang="nb-NO"/>
              <a:t>11. april 2011</a:t>
            </a:r>
          </a:p>
        </p:txBody>
      </p:sp>
      <p:sp>
        <p:nvSpPr>
          <p:cNvPr id="3" name="Rectangle 11"/>
          <p:cNvSpPr>
            <a:spLocks noGrp="1" noChangeArrowheads="1"/>
          </p:cNvSpPr>
          <p:nvPr>
            <p:ph type="ftr" sz="quarter" idx="11"/>
          </p:nvPr>
        </p:nvSpPr>
        <p:spPr/>
        <p:txBody>
          <a:bodyPr/>
          <a:lstStyle>
            <a:lvl1pPr>
              <a:defRPr/>
            </a:lvl1pPr>
          </a:lstStyle>
          <a:p>
            <a:pPr>
              <a:defRPr/>
            </a:pPr>
            <a:r>
              <a:rPr lang="en-US"/>
              <a:t>Ny Powerpoint mal 2011</a:t>
            </a:r>
          </a:p>
        </p:txBody>
      </p:sp>
      <p:sp>
        <p:nvSpPr>
          <p:cNvPr id="4" name="Rectangle 12"/>
          <p:cNvSpPr>
            <a:spLocks noGrp="1" noChangeArrowheads="1"/>
          </p:cNvSpPr>
          <p:nvPr>
            <p:ph type="sldNum" sz="quarter" idx="12"/>
          </p:nvPr>
        </p:nvSpPr>
        <p:spPr/>
        <p:txBody>
          <a:bodyPr/>
          <a:lstStyle>
            <a:lvl1pPr>
              <a:defRPr/>
            </a:lvl1pPr>
          </a:lstStyle>
          <a:p>
            <a:pPr>
              <a:defRPr/>
            </a:pPr>
            <a:fld id="{E43FC872-34FF-7C4F-A4F8-5EDB06677C3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nb-N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a:lvl1pPr>
          </a:lstStyle>
          <a:p>
            <a:pPr>
              <a:defRPr/>
            </a:pPr>
            <a:r>
              <a:rPr lang="nb-NO"/>
              <a:t>11. april 2011</a:t>
            </a:r>
          </a:p>
        </p:txBody>
      </p:sp>
      <p:sp>
        <p:nvSpPr>
          <p:cNvPr id="6" name="Rectangle 11"/>
          <p:cNvSpPr>
            <a:spLocks noGrp="1" noChangeArrowheads="1"/>
          </p:cNvSpPr>
          <p:nvPr>
            <p:ph type="ftr" sz="quarter" idx="11"/>
          </p:nvPr>
        </p:nvSpPr>
        <p:spPr/>
        <p:txBody>
          <a:bodyPr/>
          <a:lstStyle>
            <a:lvl1pPr>
              <a:defRPr/>
            </a:lvl1pPr>
          </a:lstStyle>
          <a:p>
            <a:pPr>
              <a:defRPr/>
            </a:pPr>
            <a:r>
              <a:rPr lang="en-US"/>
              <a:t>Ny Powerpoint mal 2011</a:t>
            </a:r>
          </a:p>
        </p:txBody>
      </p:sp>
      <p:sp>
        <p:nvSpPr>
          <p:cNvPr id="7" name="Rectangle 12"/>
          <p:cNvSpPr>
            <a:spLocks noGrp="1" noChangeArrowheads="1"/>
          </p:cNvSpPr>
          <p:nvPr>
            <p:ph type="sldNum" sz="quarter" idx="12"/>
          </p:nvPr>
        </p:nvSpPr>
        <p:spPr/>
        <p:txBody>
          <a:bodyPr/>
          <a:lstStyle>
            <a:lvl1pPr>
              <a:defRPr/>
            </a:lvl1pPr>
          </a:lstStyle>
          <a:p>
            <a:pPr>
              <a:defRPr/>
            </a:pPr>
            <a:fld id="{120CF7FC-1D15-3D4A-BB7B-28D8CFC1903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nb-N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nb-NO"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a:lvl1pPr>
          </a:lstStyle>
          <a:p>
            <a:pPr>
              <a:defRPr/>
            </a:pPr>
            <a:r>
              <a:rPr lang="nb-NO"/>
              <a:t>11. april 2011</a:t>
            </a:r>
          </a:p>
        </p:txBody>
      </p:sp>
      <p:sp>
        <p:nvSpPr>
          <p:cNvPr id="6" name="Rectangle 11"/>
          <p:cNvSpPr>
            <a:spLocks noGrp="1" noChangeArrowheads="1"/>
          </p:cNvSpPr>
          <p:nvPr>
            <p:ph type="ftr" sz="quarter" idx="11"/>
          </p:nvPr>
        </p:nvSpPr>
        <p:spPr/>
        <p:txBody>
          <a:bodyPr/>
          <a:lstStyle>
            <a:lvl1pPr>
              <a:defRPr/>
            </a:lvl1pPr>
          </a:lstStyle>
          <a:p>
            <a:pPr>
              <a:defRPr/>
            </a:pPr>
            <a:r>
              <a:rPr lang="en-US"/>
              <a:t>Ny Powerpoint mal 2011</a:t>
            </a:r>
          </a:p>
        </p:txBody>
      </p:sp>
      <p:sp>
        <p:nvSpPr>
          <p:cNvPr id="7" name="Rectangle 12"/>
          <p:cNvSpPr>
            <a:spLocks noGrp="1" noChangeArrowheads="1"/>
          </p:cNvSpPr>
          <p:nvPr>
            <p:ph type="sldNum" sz="quarter" idx="12"/>
          </p:nvPr>
        </p:nvSpPr>
        <p:spPr/>
        <p:txBody>
          <a:bodyPr/>
          <a:lstStyle>
            <a:lvl1pPr>
              <a:defRPr/>
            </a:lvl1pPr>
          </a:lstStyle>
          <a:p>
            <a:pPr>
              <a:defRPr/>
            </a:pPr>
            <a:fld id="{991CC3A4-B9D0-394D-944F-07A5E8DA670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1026" name="Rectangle 7"/>
          <p:cNvSpPr>
            <a:spLocks noGrp="1" noChangeArrowheads="1"/>
          </p:cNvSpPr>
          <p:nvPr>
            <p:ph type="title"/>
          </p:nvPr>
        </p:nvSpPr>
        <p:spPr bwMode="auto">
          <a:xfrm>
            <a:off x="990600" y="838200"/>
            <a:ext cx="7696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a:p>
        </p:txBody>
      </p:sp>
      <p:sp>
        <p:nvSpPr>
          <p:cNvPr id="1027" name="Rectangle 8"/>
          <p:cNvSpPr>
            <a:spLocks noGrp="1" noChangeArrowheads="1"/>
          </p:cNvSpPr>
          <p:nvPr>
            <p:ph type="body" idx="1"/>
          </p:nvPr>
        </p:nvSpPr>
        <p:spPr bwMode="auto">
          <a:xfrm>
            <a:off x="990600" y="1981200"/>
            <a:ext cx="7696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34" name="Rectangle 10"/>
          <p:cNvSpPr>
            <a:spLocks noGrp="1" noChangeArrowheads="1"/>
          </p:cNvSpPr>
          <p:nvPr>
            <p:ph type="dt" sz="half" idx="2"/>
          </p:nvPr>
        </p:nvSpPr>
        <p:spPr bwMode="auto">
          <a:xfrm>
            <a:off x="9906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900"/>
            </a:lvl1pPr>
          </a:lstStyle>
          <a:p>
            <a:pPr>
              <a:defRPr/>
            </a:pPr>
            <a:r>
              <a:rPr lang="nb-NO"/>
              <a:t>11. april 2011</a:t>
            </a:r>
          </a:p>
        </p:txBody>
      </p:sp>
      <p:sp>
        <p:nvSpPr>
          <p:cNvPr id="1035" name="Rectangle 11"/>
          <p:cNvSpPr>
            <a:spLocks noGrp="1" noChangeArrowheads="1"/>
          </p:cNvSpPr>
          <p:nvPr>
            <p:ph type="ftr" sz="quarter" idx="3"/>
          </p:nvPr>
        </p:nvSpPr>
        <p:spPr bwMode="auto">
          <a:xfrm>
            <a:off x="3048000" y="6248400"/>
            <a:ext cx="4800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900"/>
            </a:lvl1pPr>
          </a:lstStyle>
          <a:p>
            <a:pPr>
              <a:defRPr/>
            </a:pPr>
            <a:r>
              <a:rPr lang="en-US"/>
              <a:t>Tema Powerpoint</a:t>
            </a:r>
          </a:p>
        </p:txBody>
      </p:sp>
      <p:sp>
        <p:nvSpPr>
          <p:cNvPr id="1036" name="Rectangle 12"/>
          <p:cNvSpPr>
            <a:spLocks noGrp="1" noChangeArrowheads="1"/>
          </p:cNvSpPr>
          <p:nvPr>
            <p:ph type="sldNum" sz="quarter" idx="4"/>
          </p:nvPr>
        </p:nvSpPr>
        <p:spPr bwMode="auto">
          <a:xfrm>
            <a:off x="8001000" y="6248400"/>
            <a:ext cx="685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900"/>
            </a:lvl1pPr>
          </a:lstStyle>
          <a:p>
            <a:pPr>
              <a:defRPr/>
            </a:pPr>
            <a:fld id="{D5B4D837-858E-E747-B9A9-A6F308BA4986}" type="slidenum">
              <a:rPr lang="en-US"/>
              <a:pPr>
                <a:defRPr/>
              </a:pPr>
              <a:t>‹#›</a:t>
            </a:fld>
            <a:endParaRPr lang="en-US"/>
          </a:p>
        </p:txBody>
      </p:sp>
      <p:pic>
        <p:nvPicPr>
          <p:cNvPr id="1031" name="Picture 7" descr="HF_ILN_A.png"/>
          <p:cNvPicPr>
            <a:picLocks noChangeAspect="1"/>
          </p:cNvPicPr>
          <p:nvPr/>
        </p:nvPicPr>
        <p:blipFill>
          <a:blip r:embed="rId13"/>
          <a:srcRect/>
          <a:stretch>
            <a:fillRect/>
          </a:stretch>
        </p:blipFill>
        <p:spPr bwMode="auto">
          <a:xfrm>
            <a:off x="304800" y="204788"/>
            <a:ext cx="4464050" cy="3286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hf hdr="0"/>
  <p:txStyles>
    <p:titleStyle>
      <a:lvl1pPr algn="l" rtl="0" eaLnBrk="1" fontAlgn="base" hangingPunct="1">
        <a:spcBef>
          <a:spcPct val="0"/>
        </a:spcBef>
        <a:spcAft>
          <a:spcPct val="0"/>
        </a:spcAft>
        <a:defRPr sz="3200" b="1">
          <a:solidFill>
            <a:schemeClr val="tx2"/>
          </a:solidFill>
          <a:latin typeface="+mj-lt"/>
          <a:ea typeface="+mj-ea"/>
          <a:cs typeface="+mj-cs"/>
        </a:defRPr>
      </a:lvl1pPr>
      <a:lvl2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2pPr>
      <a:lvl3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3pPr>
      <a:lvl4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4pPr>
      <a:lvl5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5pPr>
      <a:lvl6pPr marL="4572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6pPr>
      <a:lvl7pPr marL="9144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7pPr>
      <a:lvl8pPr marL="13716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8pPr>
      <a:lvl9pPr marL="18288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000">
          <a:solidFill>
            <a:schemeClr val="tx1"/>
          </a:solidFill>
          <a:latin typeface="+mn-lt"/>
          <a:ea typeface="+mn-ea"/>
          <a:cs typeface="+mn-cs"/>
        </a:defRPr>
      </a:lvl3pPr>
      <a:lvl4pPr marL="1600200" indent="-228600" algn="l" rtl="0" eaLnBrk="1" fontAlgn="base" hangingPunct="1">
        <a:spcBef>
          <a:spcPct val="20000"/>
        </a:spcBef>
        <a:spcAft>
          <a:spcPct val="0"/>
        </a:spcAft>
        <a:buChar char="–"/>
        <a:defRPr>
          <a:solidFill>
            <a:schemeClr val="tx1"/>
          </a:solidFill>
          <a:latin typeface="+mn-lt"/>
          <a:ea typeface="+mn-ea"/>
          <a:cs typeface="+mn-cs"/>
        </a:defRPr>
      </a:lvl4pPr>
      <a:lvl5pPr marL="2057400" indent="-228600" algn="l" rtl="0" eaLnBrk="1" fontAlgn="base" hangingPunct="1">
        <a:spcBef>
          <a:spcPct val="20000"/>
        </a:spcBef>
        <a:spcAft>
          <a:spcPct val="0"/>
        </a:spcAft>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har char="»"/>
        <a:defRPr sz="1600">
          <a:solidFill>
            <a:schemeClr val="tx1"/>
          </a:solidFill>
          <a:latin typeface="+mn-lt"/>
          <a:ea typeface="+mn-ea"/>
          <a:cs typeface="+mn-cs"/>
        </a:defRPr>
      </a:lvl9pPr>
    </p:bodyStyle>
    <p:other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p:txBody>
          <a:bodyPr/>
          <a:lstStyle/>
          <a:p>
            <a:pPr algn="ctr" eaLnBrk="1" hangingPunct="1"/>
            <a:r>
              <a:rPr lang="nb-NO" sz="2400" dirty="0" err="1" smtClean="0"/>
              <a:t>ILNs</a:t>
            </a:r>
            <a:r>
              <a:rPr lang="nb-NO" sz="2400" dirty="0" smtClean="0"/>
              <a:t> styreseminar 13. – 14. februar 2017</a:t>
            </a:r>
            <a:endParaRPr lang="nb-NO" sz="2400" dirty="0"/>
          </a:p>
        </p:txBody>
      </p:sp>
      <p:sp>
        <p:nvSpPr>
          <p:cNvPr id="15363" name="Rectangle 3"/>
          <p:cNvSpPr>
            <a:spLocks noGrp="1" noChangeArrowheads="1"/>
          </p:cNvSpPr>
          <p:nvPr>
            <p:ph type="subTitle" idx="1"/>
          </p:nvPr>
        </p:nvSpPr>
        <p:spPr/>
        <p:txBody>
          <a:bodyPr/>
          <a:lstStyle/>
          <a:p>
            <a:r>
              <a:rPr lang="nb-NO" b="1" dirty="0">
                <a:latin typeface="Calibri"/>
                <a:ea typeface="SimSun"/>
                <a:cs typeface="Times New Roman"/>
              </a:rPr>
              <a:t>Om instituttstyrets arbeid, god styrekultur og styremedlemmenes rolle</a:t>
            </a:r>
            <a:endParaRPr lang="nb-NO"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solidFill>
                  <a:srgbClr val="000000"/>
                </a:solidFill>
              </a:rPr>
              <a:t>Stillingsbeskrivelse</a:t>
            </a:r>
            <a:r>
              <a:rPr lang="en-US" dirty="0">
                <a:solidFill>
                  <a:srgbClr val="000000"/>
                </a:solidFill>
              </a:rPr>
              <a:t> for </a:t>
            </a:r>
            <a:r>
              <a:rPr lang="en-US" dirty="0" err="1">
                <a:solidFill>
                  <a:srgbClr val="000000"/>
                </a:solidFill>
              </a:rPr>
              <a:t>instituttleder</a:t>
            </a:r>
            <a:endParaRPr lang="nb-NO" dirty="0"/>
          </a:p>
        </p:txBody>
      </p:sp>
      <p:sp>
        <p:nvSpPr>
          <p:cNvPr id="3" name="Content Placeholder 2"/>
          <p:cNvSpPr>
            <a:spLocks noGrp="1"/>
          </p:cNvSpPr>
          <p:nvPr>
            <p:ph idx="1"/>
          </p:nvPr>
        </p:nvSpPr>
        <p:spPr>
          <a:xfrm>
            <a:off x="395536" y="1981200"/>
            <a:ext cx="8291264" cy="4114800"/>
          </a:xfrm>
        </p:spPr>
        <p:txBody>
          <a:bodyPr/>
          <a:lstStyle/>
          <a:p>
            <a:pPr marL="0" lvl="0" indent="0" defTabSz="457200" fontAlgn="auto">
              <a:lnSpc>
                <a:spcPct val="120000"/>
              </a:lnSpc>
              <a:spcBef>
                <a:spcPts val="0"/>
              </a:spcBef>
              <a:spcAft>
                <a:spcPts val="0"/>
              </a:spcAft>
              <a:buNone/>
            </a:pPr>
            <a:r>
              <a:rPr lang="en-US" sz="1800" b="1" kern="1200" dirty="0" err="1">
                <a:solidFill>
                  <a:srgbClr val="000000"/>
                </a:solidFill>
              </a:rPr>
              <a:t>Personalledelse</a:t>
            </a:r>
            <a:r>
              <a:rPr lang="en-US" sz="1800" kern="1200" dirty="0">
                <a:solidFill>
                  <a:srgbClr val="000000"/>
                </a:solidFill>
              </a:rPr>
              <a:t> </a:t>
            </a:r>
            <a:r>
              <a:rPr lang="en-US" sz="1800" kern="1200" dirty="0" err="1">
                <a:solidFill>
                  <a:srgbClr val="000000"/>
                </a:solidFill>
              </a:rPr>
              <a:t>av</a:t>
            </a:r>
            <a:r>
              <a:rPr lang="en-US" sz="1800" kern="1200" dirty="0">
                <a:solidFill>
                  <a:srgbClr val="000000"/>
                </a:solidFill>
              </a:rPr>
              <a:t> alt </a:t>
            </a:r>
            <a:r>
              <a:rPr lang="en-US" sz="1800" kern="1200" dirty="0" err="1">
                <a:solidFill>
                  <a:srgbClr val="000000"/>
                </a:solidFill>
              </a:rPr>
              <a:t>personale</a:t>
            </a:r>
            <a:r>
              <a:rPr lang="en-US" sz="1800" kern="1200" dirty="0">
                <a:solidFill>
                  <a:srgbClr val="000000"/>
                </a:solidFill>
              </a:rPr>
              <a:t> </a:t>
            </a:r>
            <a:r>
              <a:rPr lang="en-US" sz="1800" kern="1200" dirty="0" err="1">
                <a:solidFill>
                  <a:srgbClr val="000000"/>
                </a:solidFill>
              </a:rPr>
              <a:t>som</a:t>
            </a:r>
            <a:r>
              <a:rPr lang="en-US" sz="1800" kern="1200" dirty="0">
                <a:solidFill>
                  <a:srgbClr val="000000"/>
                </a:solidFill>
              </a:rPr>
              <a:t> </a:t>
            </a:r>
            <a:r>
              <a:rPr lang="en-US" sz="1800" kern="1200" dirty="0" err="1">
                <a:solidFill>
                  <a:srgbClr val="000000"/>
                </a:solidFill>
              </a:rPr>
              <a:t>er</a:t>
            </a:r>
            <a:r>
              <a:rPr lang="en-US" sz="1800" kern="1200" dirty="0">
                <a:solidFill>
                  <a:srgbClr val="000000"/>
                </a:solidFill>
              </a:rPr>
              <a:t> </a:t>
            </a:r>
            <a:r>
              <a:rPr lang="en-US" sz="1800" kern="1200" dirty="0" err="1">
                <a:solidFill>
                  <a:srgbClr val="000000"/>
                </a:solidFill>
              </a:rPr>
              <a:t>organisatorisk</a:t>
            </a:r>
            <a:r>
              <a:rPr lang="en-US" sz="1800" kern="1200" dirty="0">
                <a:solidFill>
                  <a:srgbClr val="000000"/>
                </a:solidFill>
              </a:rPr>
              <a:t> </a:t>
            </a:r>
            <a:r>
              <a:rPr lang="en-US" sz="1800" kern="1200" dirty="0" err="1">
                <a:solidFill>
                  <a:srgbClr val="000000"/>
                </a:solidFill>
              </a:rPr>
              <a:t>tilknyttet</a:t>
            </a:r>
            <a:r>
              <a:rPr lang="en-US" sz="1800" kern="1200" dirty="0">
                <a:solidFill>
                  <a:srgbClr val="000000"/>
                </a:solidFill>
              </a:rPr>
              <a:t> </a:t>
            </a:r>
            <a:r>
              <a:rPr lang="en-US" sz="1800" kern="1200" dirty="0" err="1">
                <a:solidFill>
                  <a:srgbClr val="000000"/>
                </a:solidFill>
              </a:rPr>
              <a:t>grunnenheten</a:t>
            </a:r>
            <a:r>
              <a:rPr lang="en-US" sz="1800" kern="1200" dirty="0">
                <a:solidFill>
                  <a:srgbClr val="000000"/>
                </a:solidFill>
              </a:rPr>
              <a:t>. </a:t>
            </a:r>
            <a:r>
              <a:rPr lang="en-US" sz="1800" kern="1200" dirty="0" err="1">
                <a:solidFill>
                  <a:srgbClr val="000000"/>
                </a:solidFill>
              </a:rPr>
              <a:t>Personalledelsen</a:t>
            </a:r>
            <a:r>
              <a:rPr lang="en-US" sz="1800" kern="1200" dirty="0">
                <a:solidFill>
                  <a:srgbClr val="000000"/>
                </a:solidFill>
              </a:rPr>
              <a:t> </a:t>
            </a:r>
            <a:r>
              <a:rPr lang="en-US" sz="1800" kern="1200" dirty="0" err="1">
                <a:solidFill>
                  <a:srgbClr val="000000"/>
                </a:solidFill>
              </a:rPr>
              <a:t>innebærer</a:t>
            </a:r>
            <a:r>
              <a:rPr lang="en-US" sz="1800" kern="1200" dirty="0">
                <a:solidFill>
                  <a:srgbClr val="000000"/>
                </a:solidFill>
              </a:rPr>
              <a:t>:</a:t>
            </a:r>
          </a:p>
          <a:p>
            <a:pPr marL="0" lvl="0" indent="0" defTabSz="457200" fontAlgn="auto">
              <a:lnSpc>
                <a:spcPct val="120000"/>
              </a:lnSpc>
              <a:spcBef>
                <a:spcPts val="0"/>
              </a:spcBef>
              <a:spcAft>
                <a:spcPts val="0"/>
              </a:spcAft>
              <a:buNone/>
            </a:pPr>
            <a:endParaRPr lang="en-US" sz="1800" kern="1200" dirty="0">
              <a:solidFill>
                <a:srgbClr val="000000"/>
              </a:solidFill>
            </a:endParaRPr>
          </a:p>
          <a:p>
            <a:pPr marL="285750" lvl="0" indent="-285750" defTabSz="457200" fontAlgn="auto">
              <a:lnSpc>
                <a:spcPct val="120000"/>
              </a:lnSpc>
              <a:spcBef>
                <a:spcPts val="0"/>
              </a:spcBef>
              <a:spcAft>
                <a:spcPts val="0"/>
              </a:spcAft>
              <a:buFont typeface="Arial"/>
              <a:buChar char="•"/>
            </a:pPr>
            <a:r>
              <a:rPr lang="en-US" sz="1800" kern="1200" dirty="0" err="1">
                <a:solidFill>
                  <a:srgbClr val="000000"/>
                </a:solidFill>
              </a:rPr>
              <a:t>oppfølging</a:t>
            </a:r>
            <a:r>
              <a:rPr lang="en-US" sz="1800" kern="1200" dirty="0">
                <a:solidFill>
                  <a:srgbClr val="000000"/>
                </a:solidFill>
              </a:rPr>
              <a:t> </a:t>
            </a:r>
            <a:r>
              <a:rPr lang="en-US" sz="1800" kern="1200" dirty="0" err="1">
                <a:solidFill>
                  <a:srgbClr val="000000"/>
                </a:solidFill>
              </a:rPr>
              <a:t>og</a:t>
            </a:r>
            <a:r>
              <a:rPr lang="en-US" sz="1800" kern="1200" dirty="0">
                <a:solidFill>
                  <a:srgbClr val="000000"/>
                </a:solidFill>
              </a:rPr>
              <a:t> </a:t>
            </a:r>
            <a:r>
              <a:rPr lang="en-US" sz="1800" kern="1200" dirty="0" err="1">
                <a:solidFill>
                  <a:srgbClr val="000000"/>
                </a:solidFill>
              </a:rPr>
              <a:t>utvikling</a:t>
            </a:r>
            <a:r>
              <a:rPr lang="en-US" sz="1800" kern="1200" dirty="0">
                <a:solidFill>
                  <a:srgbClr val="000000"/>
                </a:solidFill>
              </a:rPr>
              <a:t> </a:t>
            </a:r>
            <a:r>
              <a:rPr lang="en-US" sz="1800" kern="1200" dirty="0" err="1">
                <a:solidFill>
                  <a:srgbClr val="000000"/>
                </a:solidFill>
              </a:rPr>
              <a:t>av</a:t>
            </a:r>
            <a:r>
              <a:rPr lang="en-US" sz="1800" kern="1200" dirty="0">
                <a:solidFill>
                  <a:srgbClr val="000000"/>
                </a:solidFill>
              </a:rPr>
              <a:t> </a:t>
            </a:r>
            <a:r>
              <a:rPr lang="en-US" sz="1800" kern="1200" dirty="0" err="1">
                <a:solidFill>
                  <a:srgbClr val="000000"/>
                </a:solidFill>
              </a:rPr>
              <a:t>medarbeiderne</a:t>
            </a:r>
            <a:r>
              <a:rPr lang="en-US" sz="1800" kern="1200" dirty="0">
                <a:solidFill>
                  <a:srgbClr val="000000"/>
                </a:solidFill>
              </a:rPr>
              <a:t>, </a:t>
            </a:r>
            <a:r>
              <a:rPr lang="en-US" sz="1800" kern="1200" dirty="0" err="1">
                <a:solidFill>
                  <a:srgbClr val="000000"/>
                </a:solidFill>
              </a:rPr>
              <a:t>samt</a:t>
            </a:r>
            <a:r>
              <a:rPr lang="en-US" sz="1800" kern="1200" dirty="0">
                <a:solidFill>
                  <a:srgbClr val="000000"/>
                </a:solidFill>
              </a:rPr>
              <a:t> </a:t>
            </a:r>
            <a:r>
              <a:rPr lang="en-US" sz="1800" kern="1200" dirty="0" err="1">
                <a:solidFill>
                  <a:srgbClr val="000000"/>
                </a:solidFill>
              </a:rPr>
              <a:t>sikre</a:t>
            </a:r>
            <a:r>
              <a:rPr lang="en-US" sz="1800" kern="1200" dirty="0">
                <a:solidFill>
                  <a:srgbClr val="000000"/>
                </a:solidFill>
              </a:rPr>
              <a:t> et </a:t>
            </a:r>
            <a:r>
              <a:rPr lang="en-US" sz="1800" kern="1200" dirty="0" err="1">
                <a:solidFill>
                  <a:srgbClr val="000000"/>
                </a:solidFill>
              </a:rPr>
              <a:t>godt</a:t>
            </a:r>
            <a:r>
              <a:rPr lang="en-US" sz="1800" kern="1200" dirty="0">
                <a:solidFill>
                  <a:srgbClr val="000000"/>
                </a:solidFill>
              </a:rPr>
              <a:t> </a:t>
            </a:r>
            <a:r>
              <a:rPr lang="en-US" sz="1800" kern="1200" dirty="0" err="1">
                <a:solidFill>
                  <a:srgbClr val="000000"/>
                </a:solidFill>
              </a:rPr>
              <a:t>arbeidsmiljø</a:t>
            </a:r>
            <a:r>
              <a:rPr lang="en-US" sz="1800" kern="1200" dirty="0">
                <a:solidFill>
                  <a:srgbClr val="000000"/>
                </a:solidFill>
              </a:rPr>
              <a:t> </a:t>
            </a:r>
            <a:r>
              <a:rPr lang="en-US" sz="1800" kern="1200" dirty="0" err="1">
                <a:solidFill>
                  <a:srgbClr val="000000"/>
                </a:solidFill>
              </a:rPr>
              <a:t>på</a:t>
            </a:r>
            <a:r>
              <a:rPr lang="en-US" sz="1800" kern="1200" dirty="0">
                <a:solidFill>
                  <a:srgbClr val="000000"/>
                </a:solidFill>
              </a:rPr>
              <a:t> </a:t>
            </a:r>
            <a:r>
              <a:rPr lang="en-US" sz="1800" kern="1200" dirty="0" err="1">
                <a:solidFill>
                  <a:srgbClr val="000000"/>
                </a:solidFill>
              </a:rPr>
              <a:t>enheten</a:t>
            </a:r>
            <a:endParaRPr lang="en-US" sz="1800" kern="1200" dirty="0">
              <a:solidFill>
                <a:srgbClr val="000000"/>
              </a:solidFill>
            </a:endParaRPr>
          </a:p>
          <a:p>
            <a:pPr marL="285750" lvl="0" indent="-285750" defTabSz="457200" fontAlgn="auto">
              <a:lnSpc>
                <a:spcPct val="120000"/>
              </a:lnSpc>
              <a:spcBef>
                <a:spcPts val="0"/>
              </a:spcBef>
              <a:spcAft>
                <a:spcPts val="0"/>
              </a:spcAft>
              <a:buFont typeface="Arial"/>
              <a:buChar char="•"/>
            </a:pPr>
            <a:r>
              <a:rPr lang="en-US" sz="1800" kern="1200" dirty="0" err="1">
                <a:solidFill>
                  <a:srgbClr val="000000"/>
                </a:solidFill>
              </a:rPr>
              <a:t>organisasjonsutvikling</a:t>
            </a:r>
            <a:r>
              <a:rPr lang="en-US" sz="1800" kern="1200" dirty="0">
                <a:solidFill>
                  <a:srgbClr val="000000"/>
                </a:solidFill>
              </a:rPr>
              <a:t>, </a:t>
            </a:r>
            <a:r>
              <a:rPr lang="en-US" sz="1800" kern="1200" dirty="0" err="1">
                <a:solidFill>
                  <a:srgbClr val="000000"/>
                </a:solidFill>
              </a:rPr>
              <a:t>herunder</a:t>
            </a:r>
            <a:r>
              <a:rPr lang="en-US" sz="1800" kern="1200" dirty="0">
                <a:solidFill>
                  <a:srgbClr val="000000"/>
                </a:solidFill>
              </a:rPr>
              <a:t> </a:t>
            </a:r>
            <a:r>
              <a:rPr lang="en-US" sz="1800" kern="1200" dirty="0" err="1">
                <a:solidFill>
                  <a:srgbClr val="000000"/>
                </a:solidFill>
              </a:rPr>
              <a:t>personalplanlegging</a:t>
            </a:r>
            <a:r>
              <a:rPr lang="en-US" sz="1800" kern="1200" dirty="0">
                <a:solidFill>
                  <a:srgbClr val="000000"/>
                </a:solidFill>
              </a:rPr>
              <a:t> </a:t>
            </a:r>
            <a:r>
              <a:rPr lang="en-US" sz="1800" kern="1200" dirty="0" err="1">
                <a:solidFill>
                  <a:srgbClr val="000000"/>
                </a:solidFill>
              </a:rPr>
              <a:t>og</a:t>
            </a:r>
            <a:r>
              <a:rPr lang="en-US" sz="1800" kern="1200" dirty="0">
                <a:solidFill>
                  <a:srgbClr val="000000"/>
                </a:solidFill>
              </a:rPr>
              <a:t> </a:t>
            </a:r>
            <a:r>
              <a:rPr lang="en-US" sz="1800" kern="1200" dirty="0" err="1">
                <a:solidFill>
                  <a:srgbClr val="000000"/>
                </a:solidFill>
              </a:rPr>
              <a:t>rekruttering</a:t>
            </a:r>
            <a:endParaRPr lang="en-US" sz="1800" kern="1200" dirty="0">
              <a:solidFill>
                <a:srgbClr val="000000"/>
              </a:solidFill>
            </a:endParaRPr>
          </a:p>
          <a:p>
            <a:pPr marL="285750" lvl="0" indent="-285750" defTabSz="457200" fontAlgn="auto">
              <a:lnSpc>
                <a:spcPct val="120000"/>
              </a:lnSpc>
              <a:spcBef>
                <a:spcPts val="0"/>
              </a:spcBef>
              <a:spcAft>
                <a:spcPts val="0"/>
              </a:spcAft>
              <a:buFont typeface="Arial"/>
              <a:buChar char="•"/>
            </a:pPr>
            <a:r>
              <a:rPr lang="en-US" sz="1800" kern="1200" dirty="0" err="1">
                <a:solidFill>
                  <a:srgbClr val="000000"/>
                </a:solidFill>
              </a:rPr>
              <a:t>pådriver</a:t>
            </a:r>
            <a:r>
              <a:rPr lang="en-US" sz="1800" kern="1200" dirty="0">
                <a:solidFill>
                  <a:srgbClr val="000000"/>
                </a:solidFill>
              </a:rPr>
              <a:t> </a:t>
            </a:r>
            <a:r>
              <a:rPr lang="en-US" sz="1800" kern="1200" dirty="0" err="1">
                <a:solidFill>
                  <a:srgbClr val="000000"/>
                </a:solidFill>
              </a:rPr>
              <a:t>og</a:t>
            </a:r>
            <a:r>
              <a:rPr lang="en-US" sz="1800" kern="1200" dirty="0">
                <a:solidFill>
                  <a:srgbClr val="000000"/>
                </a:solidFill>
              </a:rPr>
              <a:t> </a:t>
            </a:r>
            <a:r>
              <a:rPr lang="en-US" sz="1800" kern="1200" dirty="0" err="1">
                <a:solidFill>
                  <a:srgbClr val="000000"/>
                </a:solidFill>
              </a:rPr>
              <a:t>tilrettelegger</a:t>
            </a:r>
            <a:r>
              <a:rPr lang="en-US" sz="1800" kern="1200" dirty="0">
                <a:solidFill>
                  <a:srgbClr val="000000"/>
                </a:solidFill>
              </a:rPr>
              <a:t> for </a:t>
            </a:r>
            <a:r>
              <a:rPr lang="en-US" sz="1800" kern="1200" dirty="0" err="1">
                <a:solidFill>
                  <a:srgbClr val="000000"/>
                </a:solidFill>
              </a:rPr>
              <a:t>samhandling</a:t>
            </a:r>
            <a:r>
              <a:rPr lang="en-US" sz="1800" kern="1200" dirty="0">
                <a:solidFill>
                  <a:srgbClr val="000000"/>
                </a:solidFill>
              </a:rPr>
              <a:t> </a:t>
            </a:r>
            <a:r>
              <a:rPr lang="en-US" sz="1800" kern="1200" dirty="0" err="1">
                <a:solidFill>
                  <a:srgbClr val="000000"/>
                </a:solidFill>
              </a:rPr>
              <a:t>mellom</a:t>
            </a:r>
            <a:r>
              <a:rPr lang="en-US" sz="1800" kern="1200" dirty="0">
                <a:solidFill>
                  <a:srgbClr val="000000"/>
                </a:solidFill>
              </a:rPr>
              <a:t> de </a:t>
            </a:r>
            <a:r>
              <a:rPr lang="en-US" sz="1800" kern="1200" dirty="0" err="1">
                <a:solidFill>
                  <a:srgbClr val="000000"/>
                </a:solidFill>
              </a:rPr>
              <a:t>ansatte</a:t>
            </a:r>
            <a:r>
              <a:rPr lang="en-US" sz="1800" kern="1200" dirty="0">
                <a:solidFill>
                  <a:srgbClr val="000000"/>
                </a:solidFill>
              </a:rPr>
              <a:t> for å </a:t>
            </a:r>
            <a:r>
              <a:rPr lang="en-US" sz="1800" kern="1200" dirty="0" err="1">
                <a:solidFill>
                  <a:srgbClr val="000000"/>
                </a:solidFill>
              </a:rPr>
              <a:t>sikre</a:t>
            </a:r>
            <a:r>
              <a:rPr lang="en-US" sz="1800" kern="1200" dirty="0">
                <a:solidFill>
                  <a:srgbClr val="000000"/>
                </a:solidFill>
              </a:rPr>
              <a:t> optimal </a:t>
            </a:r>
            <a:r>
              <a:rPr lang="en-US" sz="1800" kern="1200" dirty="0" err="1">
                <a:solidFill>
                  <a:srgbClr val="000000"/>
                </a:solidFill>
              </a:rPr>
              <a:t>kapasitets</a:t>
            </a:r>
            <a:r>
              <a:rPr lang="en-US" sz="1800" kern="1200" dirty="0">
                <a:solidFill>
                  <a:srgbClr val="000000"/>
                </a:solidFill>
              </a:rPr>
              <a:t>- </a:t>
            </a:r>
            <a:r>
              <a:rPr lang="en-US" sz="1800" kern="1200" dirty="0" err="1">
                <a:solidFill>
                  <a:srgbClr val="000000"/>
                </a:solidFill>
              </a:rPr>
              <a:t>og</a:t>
            </a:r>
            <a:r>
              <a:rPr lang="en-US" sz="1800" kern="1200" dirty="0">
                <a:solidFill>
                  <a:srgbClr val="000000"/>
                </a:solidFill>
              </a:rPr>
              <a:t> </a:t>
            </a:r>
            <a:r>
              <a:rPr lang="en-US" sz="1800" kern="1200" dirty="0" err="1">
                <a:solidFill>
                  <a:srgbClr val="000000"/>
                </a:solidFill>
              </a:rPr>
              <a:t>kompetanseutnyttelse</a:t>
            </a:r>
            <a:endParaRPr lang="en-US" sz="1800" kern="1200" dirty="0">
              <a:solidFill>
                <a:srgbClr val="000000"/>
              </a:solidFill>
            </a:endParaRPr>
          </a:p>
          <a:p>
            <a:pPr marL="285750" lvl="0" indent="-285750" defTabSz="457200" fontAlgn="auto">
              <a:lnSpc>
                <a:spcPct val="120000"/>
              </a:lnSpc>
              <a:spcBef>
                <a:spcPts val="0"/>
              </a:spcBef>
              <a:spcAft>
                <a:spcPts val="0"/>
              </a:spcAft>
              <a:buFont typeface="Arial"/>
              <a:buChar char="•"/>
            </a:pPr>
            <a:r>
              <a:rPr lang="en-US" sz="1800" kern="1200" dirty="0" err="1">
                <a:solidFill>
                  <a:srgbClr val="000000"/>
                </a:solidFill>
              </a:rPr>
              <a:t>bruk</a:t>
            </a:r>
            <a:r>
              <a:rPr lang="en-US" sz="1800" kern="1200" dirty="0">
                <a:solidFill>
                  <a:srgbClr val="000000"/>
                </a:solidFill>
              </a:rPr>
              <a:t> </a:t>
            </a:r>
            <a:r>
              <a:rPr lang="en-US" sz="1800" kern="1200" dirty="0" err="1">
                <a:solidFill>
                  <a:srgbClr val="000000"/>
                </a:solidFill>
              </a:rPr>
              <a:t>av</a:t>
            </a:r>
            <a:r>
              <a:rPr lang="en-US" sz="1800" kern="1200" dirty="0">
                <a:solidFill>
                  <a:srgbClr val="000000"/>
                </a:solidFill>
              </a:rPr>
              <a:t> </a:t>
            </a:r>
            <a:r>
              <a:rPr lang="en-US" sz="1800" kern="1200" dirty="0" err="1">
                <a:solidFill>
                  <a:srgbClr val="000000"/>
                </a:solidFill>
              </a:rPr>
              <a:t>tilgjengelige</a:t>
            </a:r>
            <a:r>
              <a:rPr lang="en-US" sz="1800" kern="1200" dirty="0">
                <a:solidFill>
                  <a:srgbClr val="000000"/>
                </a:solidFill>
              </a:rPr>
              <a:t> </a:t>
            </a:r>
            <a:r>
              <a:rPr lang="en-US" sz="1800" kern="1200" dirty="0" err="1">
                <a:solidFill>
                  <a:srgbClr val="000000"/>
                </a:solidFill>
              </a:rPr>
              <a:t>insitamenter</a:t>
            </a:r>
            <a:r>
              <a:rPr lang="en-US" sz="1800" kern="1200" dirty="0">
                <a:solidFill>
                  <a:srgbClr val="000000"/>
                </a:solidFill>
              </a:rPr>
              <a:t> for å </a:t>
            </a:r>
            <a:r>
              <a:rPr lang="en-US" sz="1800" kern="1200" dirty="0" err="1">
                <a:solidFill>
                  <a:srgbClr val="000000"/>
                </a:solidFill>
              </a:rPr>
              <a:t>stimulere</a:t>
            </a:r>
            <a:r>
              <a:rPr lang="en-US" sz="1800" kern="1200" dirty="0">
                <a:solidFill>
                  <a:srgbClr val="000000"/>
                </a:solidFill>
              </a:rPr>
              <a:t> </a:t>
            </a:r>
            <a:r>
              <a:rPr lang="en-US" sz="1800" kern="1200" dirty="0" err="1">
                <a:solidFill>
                  <a:srgbClr val="000000"/>
                </a:solidFill>
              </a:rPr>
              <a:t>og</a:t>
            </a:r>
            <a:r>
              <a:rPr lang="en-US" sz="1800" kern="1200" dirty="0">
                <a:solidFill>
                  <a:srgbClr val="000000"/>
                </a:solidFill>
              </a:rPr>
              <a:t> </a:t>
            </a:r>
            <a:r>
              <a:rPr lang="en-US" sz="1800" kern="1200" dirty="0" err="1">
                <a:solidFill>
                  <a:srgbClr val="000000"/>
                </a:solidFill>
              </a:rPr>
              <a:t>tilrettelegge</a:t>
            </a:r>
            <a:r>
              <a:rPr lang="en-US" sz="1800" kern="1200" dirty="0">
                <a:solidFill>
                  <a:srgbClr val="000000"/>
                </a:solidFill>
              </a:rPr>
              <a:t> </a:t>
            </a:r>
            <a:r>
              <a:rPr lang="en-US" sz="1800" kern="1200" dirty="0" err="1">
                <a:solidFill>
                  <a:srgbClr val="000000"/>
                </a:solidFill>
              </a:rPr>
              <a:t>individuelle</a:t>
            </a:r>
            <a:r>
              <a:rPr lang="en-US" sz="1800" kern="1200" dirty="0">
                <a:solidFill>
                  <a:srgbClr val="000000"/>
                </a:solidFill>
              </a:rPr>
              <a:t> </a:t>
            </a:r>
            <a:r>
              <a:rPr lang="en-US" sz="1800" kern="1200" dirty="0" err="1">
                <a:solidFill>
                  <a:srgbClr val="000000"/>
                </a:solidFill>
              </a:rPr>
              <a:t>arbeidsvilkår</a:t>
            </a:r>
            <a:endParaRPr lang="en-US" sz="1800" kern="1200" dirty="0">
              <a:solidFill>
                <a:srgbClr val="000000"/>
              </a:solidFill>
            </a:endParaRPr>
          </a:p>
          <a:p>
            <a:endParaRPr lang="nb-NO" dirty="0"/>
          </a:p>
        </p:txBody>
      </p:sp>
      <p:sp>
        <p:nvSpPr>
          <p:cNvPr id="4" name="Date Placeholder 3"/>
          <p:cNvSpPr>
            <a:spLocks noGrp="1"/>
          </p:cNvSpPr>
          <p:nvPr>
            <p:ph type="dt" sz="half" idx="10"/>
          </p:nvPr>
        </p:nvSpPr>
        <p:spPr/>
        <p:txBody>
          <a:bodyPr/>
          <a:lstStyle/>
          <a:p>
            <a:pPr>
              <a:defRPr/>
            </a:pPr>
            <a:r>
              <a:rPr lang="nb-NO" smtClean="0"/>
              <a:t>11. april 2011</a:t>
            </a:r>
            <a:endParaRPr lang="nb-NO"/>
          </a:p>
        </p:txBody>
      </p:sp>
      <p:sp>
        <p:nvSpPr>
          <p:cNvPr id="5" name="Footer Placeholder 4"/>
          <p:cNvSpPr>
            <a:spLocks noGrp="1"/>
          </p:cNvSpPr>
          <p:nvPr>
            <p:ph type="ftr" sz="quarter" idx="11"/>
          </p:nvPr>
        </p:nvSpPr>
        <p:spPr/>
        <p:txBody>
          <a:bodyPr/>
          <a:lstStyle/>
          <a:p>
            <a:pPr>
              <a:defRPr/>
            </a:pPr>
            <a:r>
              <a:rPr lang="en-US" smtClean="0"/>
              <a:t>Ny Powerpoint mal 2011</a:t>
            </a:r>
            <a:endParaRPr lang="en-US"/>
          </a:p>
        </p:txBody>
      </p:sp>
      <p:sp>
        <p:nvSpPr>
          <p:cNvPr id="6" name="Slide Number Placeholder 5"/>
          <p:cNvSpPr>
            <a:spLocks noGrp="1"/>
          </p:cNvSpPr>
          <p:nvPr>
            <p:ph type="sldNum" sz="quarter" idx="12"/>
          </p:nvPr>
        </p:nvSpPr>
        <p:spPr/>
        <p:txBody>
          <a:bodyPr/>
          <a:lstStyle/>
          <a:p>
            <a:pPr>
              <a:defRPr/>
            </a:pPr>
            <a:fld id="{5A3E82A2-925D-4E4D-A41D-93F7453D7914}" type="slidenum">
              <a:rPr lang="en-US" smtClean="0"/>
              <a:pPr>
                <a:defRPr/>
              </a:pPr>
              <a:t>11</a:t>
            </a:fld>
            <a:endParaRPr lang="en-US"/>
          </a:p>
        </p:txBody>
      </p:sp>
    </p:spTree>
    <p:extLst>
      <p:ext uri="{BB962C8B-B14F-4D97-AF65-F5344CB8AC3E}">
        <p14:creationId xmlns:p14="http://schemas.microsoft.com/office/powerpoint/2010/main" val="20664114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836712"/>
            <a:ext cx="8064896" cy="1143000"/>
          </a:xfrm>
        </p:spPr>
        <p:txBody>
          <a:bodyPr/>
          <a:lstStyle/>
          <a:p>
            <a:r>
              <a:rPr lang="nb-NO" dirty="0" smtClean="0"/>
              <a:t>Forretningsorden for styringsorganer ved UiO (de viktigste punktene)</a:t>
            </a:r>
            <a:endParaRPr lang="nb-NO" dirty="0"/>
          </a:p>
        </p:txBody>
      </p:sp>
      <p:sp>
        <p:nvSpPr>
          <p:cNvPr id="3" name="Content Placeholder 2"/>
          <p:cNvSpPr>
            <a:spLocks noGrp="1"/>
          </p:cNvSpPr>
          <p:nvPr>
            <p:ph idx="1"/>
          </p:nvPr>
        </p:nvSpPr>
        <p:spPr>
          <a:xfrm>
            <a:off x="611560" y="1981200"/>
            <a:ext cx="7704856" cy="4328120"/>
          </a:xfrm>
        </p:spPr>
        <p:txBody>
          <a:bodyPr/>
          <a:lstStyle/>
          <a:p>
            <a:pPr marL="0" indent="0">
              <a:buNone/>
            </a:pPr>
            <a:r>
              <a:rPr lang="nb-NO" sz="1800" b="1" dirty="0"/>
              <a:t>1. Møteinnkalling</a:t>
            </a:r>
          </a:p>
          <a:p>
            <a:pPr marL="0" indent="0">
              <a:buNone/>
            </a:pPr>
            <a:r>
              <a:rPr lang="nb-NO" sz="1800" dirty="0"/>
              <a:t>Innkalling til møte skal sendes styringsorganets medlemmer senest en uke før møtet finner sted.</a:t>
            </a:r>
          </a:p>
          <a:p>
            <a:pPr marL="0" indent="0">
              <a:buNone/>
            </a:pPr>
            <a:r>
              <a:rPr lang="nb-NO" sz="1800" b="1" dirty="0"/>
              <a:t>2. Dagsorden</a:t>
            </a:r>
          </a:p>
          <a:p>
            <a:pPr marL="0" indent="0">
              <a:buNone/>
            </a:pPr>
            <a:r>
              <a:rPr lang="nb-NO" sz="1800" dirty="0"/>
              <a:t>Dagsorden for et møte gjøres kjent senest en uke før møtet. </a:t>
            </a:r>
            <a:endParaRPr lang="nb-NO" sz="1800" dirty="0" smtClean="0"/>
          </a:p>
          <a:p>
            <a:pPr marL="0" indent="0">
              <a:buNone/>
            </a:pPr>
            <a:r>
              <a:rPr lang="nb-NO" sz="1800" dirty="0" smtClean="0"/>
              <a:t>Dagsorden skal inneholde en oversikt over de saker som skal behandles og om det i den enkelte sak tas sikte på en realitetsavgjørelse (vedtak), en foreløpig drøftelse, </a:t>
            </a:r>
            <a:r>
              <a:rPr lang="nb-NO" sz="1800" dirty="0"/>
              <a:t>en avklaring av den videre saksbehandling, eller om saken er til styringsorganets orientering.</a:t>
            </a:r>
          </a:p>
          <a:p>
            <a:pPr marL="0" indent="0">
              <a:buNone/>
            </a:pPr>
            <a:r>
              <a:rPr lang="nb-NO" sz="1800" b="1" dirty="0"/>
              <a:t>3. Møteledelse</a:t>
            </a:r>
          </a:p>
          <a:p>
            <a:pPr marL="0" indent="0">
              <a:buNone/>
            </a:pPr>
            <a:r>
              <a:rPr lang="nb-NO" sz="1800" dirty="0"/>
              <a:t>Henholdsvis rektor, dekan og instituttleder er styringsorganets leder og leder møtene</a:t>
            </a:r>
            <a:r>
              <a:rPr lang="nb-NO" sz="1800" dirty="0" smtClean="0"/>
              <a:t>.</a:t>
            </a:r>
            <a:endParaRPr lang="nb-NO" sz="1800" dirty="0"/>
          </a:p>
        </p:txBody>
      </p:sp>
      <p:sp>
        <p:nvSpPr>
          <p:cNvPr id="4" name="Date Placeholder 3"/>
          <p:cNvSpPr>
            <a:spLocks noGrp="1"/>
          </p:cNvSpPr>
          <p:nvPr>
            <p:ph type="dt" sz="half" idx="10"/>
          </p:nvPr>
        </p:nvSpPr>
        <p:spPr/>
        <p:txBody>
          <a:bodyPr/>
          <a:lstStyle/>
          <a:p>
            <a:pPr>
              <a:defRPr/>
            </a:pPr>
            <a:r>
              <a:rPr lang="nb-NO" smtClean="0"/>
              <a:t>11. april 2011</a:t>
            </a:r>
            <a:endParaRPr lang="nb-NO"/>
          </a:p>
        </p:txBody>
      </p:sp>
      <p:sp>
        <p:nvSpPr>
          <p:cNvPr id="5" name="Footer Placeholder 4"/>
          <p:cNvSpPr>
            <a:spLocks noGrp="1"/>
          </p:cNvSpPr>
          <p:nvPr>
            <p:ph type="ftr" sz="quarter" idx="11"/>
          </p:nvPr>
        </p:nvSpPr>
        <p:spPr/>
        <p:txBody>
          <a:bodyPr/>
          <a:lstStyle/>
          <a:p>
            <a:pPr>
              <a:defRPr/>
            </a:pPr>
            <a:r>
              <a:rPr lang="en-US" smtClean="0"/>
              <a:t>Ny Powerpoint mal 2011</a:t>
            </a:r>
            <a:endParaRPr lang="en-US"/>
          </a:p>
        </p:txBody>
      </p:sp>
      <p:sp>
        <p:nvSpPr>
          <p:cNvPr id="6" name="Slide Number Placeholder 5"/>
          <p:cNvSpPr>
            <a:spLocks noGrp="1"/>
          </p:cNvSpPr>
          <p:nvPr>
            <p:ph type="sldNum" sz="quarter" idx="12"/>
          </p:nvPr>
        </p:nvSpPr>
        <p:spPr/>
        <p:txBody>
          <a:bodyPr/>
          <a:lstStyle/>
          <a:p>
            <a:pPr>
              <a:defRPr/>
            </a:pPr>
            <a:fld id="{5A3E82A2-925D-4E4D-A41D-93F7453D7914}" type="slidenum">
              <a:rPr lang="en-US" smtClean="0"/>
              <a:pPr>
                <a:defRPr/>
              </a:pPr>
              <a:t>12</a:t>
            </a:fld>
            <a:endParaRPr lang="en-US"/>
          </a:p>
        </p:txBody>
      </p:sp>
    </p:spTree>
    <p:extLst>
      <p:ext uri="{BB962C8B-B14F-4D97-AF65-F5344CB8AC3E}">
        <p14:creationId xmlns:p14="http://schemas.microsoft.com/office/powerpoint/2010/main" val="40949860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t>Forretningsorden for styringsorganer ved UiO (de viktigste punktene)</a:t>
            </a:r>
          </a:p>
        </p:txBody>
      </p:sp>
      <p:sp>
        <p:nvSpPr>
          <p:cNvPr id="3" name="Content Placeholder 2"/>
          <p:cNvSpPr>
            <a:spLocks noGrp="1"/>
          </p:cNvSpPr>
          <p:nvPr>
            <p:ph idx="1"/>
          </p:nvPr>
        </p:nvSpPr>
        <p:spPr/>
        <p:txBody>
          <a:bodyPr/>
          <a:lstStyle/>
          <a:p>
            <a:pPr marL="0" indent="0">
              <a:buNone/>
            </a:pPr>
            <a:r>
              <a:rPr lang="nb-NO" sz="1800" b="1" dirty="0" smtClean="0"/>
              <a:t>5</a:t>
            </a:r>
            <a:r>
              <a:rPr lang="nb-NO" sz="1800" b="1" dirty="0"/>
              <a:t>. Styringsorganets forhandlinger</a:t>
            </a:r>
          </a:p>
          <a:p>
            <a:pPr>
              <a:buFont typeface="+mj-lt"/>
              <a:buAutoNum type="arabicPeriod"/>
            </a:pPr>
            <a:r>
              <a:rPr lang="nb-NO" sz="1800" dirty="0"/>
              <a:t>Møtene holdes som hovedregel for åpne dører.</a:t>
            </a:r>
          </a:p>
          <a:p>
            <a:pPr>
              <a:buFont typeface="+mj-lt"/>
              <a:buAutoNum type="arabicPeriod"/>
            </a:pPr>
            <a:r>
              <a:rPr lang="nb-NO" sz="1800" dirty="0"/>
              <a:t>Følgende saker behandles alltid for lukkede dører: </a:t>
            </a:r>
          </a:p>
          <a:p>
            <a:pPr lvl="1">
              <a:buFont typeface="+mj-lt"/>
              <a:buAutoNum type="arabicPeriod"/>
            </a:pPr>
            <a:r>
              <a:rPr lang="nb-NO" sz="1800" dirty="0"/>
              <a:t>Personalsaker som angår enkeltpersoner, herunder saker om tilsetting, oppsigelse, </a:t>
            </a:r>
            <a:r>
              <a:rPr lang="nb-NO" sz="1800" dirty="0" err="1"/>
              <a:t>ordensstraff</a:t>
            </a:r>
            <a:r>
              <a:rPr lang="nb-NO" sz="1800" dirty="0"/>
              <a:t>, avskjed og suspensjon.</a:t>
            </a:r>
          </a:p>
          <a:p>
            <a:pPr lvl="1">
              <a:buFont typeface="+mj-lt"/>
              <a:buAutoNum type="arabicPeriod"/>
            </a:pPr>
            <a:r>
              <a:rPr lang="nb-NO" sz="1800" dirty="0"/>
              <a:t>Saker som etter lov eller forskrifter er taushetsbelagt</a:t>
            </a:r>
            <a:r>
              <a:rPr lang="nb-NO" sz="1800" dirty="0" smtClean="0"/>
              <a:t>.</a:t>
            </a:r>
          </a:p>
          <a:p>
            <a:pPr>
              <a:buFont typeface="+mj-lt"/>
              <a:buAutoNum type="arabicPeriod"/>
            </a:pPr>
            <a:r>
              <a:rPr lang="nb-NO" sz="1800" dirty="0"/>
              <a:t>Følgende saker behandles normalt for lukkede dører, dersom styringsorganet ikke bestemmer noe annet: </a:t>
            </a:r>
          </a:p>
          <a:p>
            <a:pPr lvl="1">
              <a:buFont typeface="+mj-lt"/>
              <a:buAutoNum type="arabicPeriod"/>
            </a:pPr>
            <a:r>
              <a:rPr lang="nb-NO" sz="1800" dirty="0"/>
              <a:t>Saker om utarbeidelse av budsjettforslag til bruk for arbeidet med budsjettet</a:t>
            </a:r>
          </a:p>
          <a:p>
            <a:pPr lvl="1">
              <a:buFont typeface="+mj-lt"/>
              <a:buAutoNum type="arabicPeriod"/>
            </a:pPr>
            <a:r>
              <a:rPr lang="nb-NO" sz="1800" dirty="0"/>
              <a:t>Saker som berører UiOs samarbeids- eller konkurranseforhold til offentlige, halvoffentlige eller private institusjoner</a:t>
            </a:r>
          </a:p>
          <a:p>
            <a:pPr lvl="1">
              <a:buFont typeface="+mj-lt"/>
              <a:buAutoNum type="arabicPeriod"/>
            </a:pPr>
            <a:endParaRPr lang="nb-NO" sz="1800" dirty="0"/>
          </a:p>
        </p:txBody>
      </p:sp>
      <p:sp>
        <p:nvSpPr>
          <p:cNvPr id="4" name="Date Placeholder 3"/>
          <p:cNvSpPr>
            <a:spLocks noGrp="1"/>
          </p:cNvSpPr>
          <p:nvPr>
            <p:ph type="dt" sz="half" idx="10"/>
          </p:nvPr>
        </p:nvSpPr>
        <p:spPr/>
        <p:txBody>
          <a:bodyPr/>
          <a:lstStyle/>
          <a:p>
            <a:pPr>
              <a:defRPr/>
            </a:pPr>
            <a:r>
              <a:rPr lang="nb-NO" dirty="0" smtClean="0"/>
              <a:t>13. </a:t>
            </a:r>
            <a:r>
              <a:rPr lang="nb-NO" dirty="0" smtClean="0"/>
              <a:t>f</a:t>
            </a:r>
            <a:r>
              <a:rPr lang="nb-NO" dirty="0" smtClean="0"/>
              <a:t>ebruar 2017</a:t>
            </a:r>
          </a:p>
          <a:p>
            <a:pPr>
              <a:defRPr/>
            </a:pPr>
            <a:r>
              <a:rPr lang="nb-NO" dirty="0" smtClean="0"/>
              <a:t> </a:t>
            </a:r>
            <a:endParaRPr lang="nb-NO" dirty="0"/>
          </a:p>
        </p:txBody>
      </p:sp>
      <p:sp>
        <p:nvSpPr>
          <p:cNvPr id="6" name="Slide Number Placeholder 5"/>
          <p:cNvSpPr>
            <a:spLocks noGrp="1"/>
          </p:cNvSpPr>
          <p:nvPr>
            <p:ph type="sldNum" sz="quarter" idx="12"/>
          </p:nvPr>
        </p:nvSpPr>
        <p:spPr/>
        <p:txBody>
          <a:bodyPr/>
          <a:lstStyle/>
          <a:p>
            <a:pPr>
              <a:defRPr/>
            </a:pPr>
            <a:fld id="{5A3E82A2-925D-4E4D-A41D-93F7453D7914}" type="slidenum">
              <a:rPr lang="en-US" smtClean="0"/>
              <a:pPr>
                <a:defRPr/>
              </a:pPr>
              <a:t>13</a:t>
            </a:fld>
            <a:endParaRPr lang="en-US"/>
          </a:p>
        </p:txBody>
      </p:sp>
    </p:spTree>
    <p:extLst>
      <p:ext uri="{BB962C8B-B14F-4D97-AF65-F5344CB8AC3E}">
        <p14:creationId xmlns:p14="http://schemas.microsoft.com/office/powerpoint/2010/main" val="10362305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t>Forretningsorden for styringsorganer ved UiO (de viktigste punktene)</a:t>
            </a:r>
          </a:p>
        </p:txBody>
      </p:sp>
      <p:sp>
        <p:nvSpPr>
          <p:cNvPr id="3" name="Content Placeholder 2"/>
          <p:cNvSpPr>
            <a:spLocks noGrp="1"/>
          </p:cNvSpPr>
          <p:nvPr>
            <p:ph idx="1"/>
          </p:nvPr>
        </p:nvSpPr>
        <p:spPr/>
        <p:txBody>
          <a:bodyPr/>
          <a:lstStyle/>
          <a:p>
            <a:pPr>
              <a:buFont typeface="+mj-lt"/>
              <a:buAutoNum type="arabicPeriod"/>
            </a:pPr>
            <a:r>
              <a:rPr lang="nb-NO" sz="1800" dirty="0" smtClean="0"/>
              <a:t>Styringsorganet </a:t>
            </a:r>
            <a:r>
              <a:rPr lang="nb-NO" sz="1800" dirty="0"/>
              <a:t>kan i orienteringssaker og spesielle saker vedta å lukke møtet i den enkelte sak av hensyn til den interne saksbehandling.</a:t>
            </a:r>
          </a:p>
          <a:p>
            <a:pPr>
              <a:buFont typeface="+mj-lt"/>
              <a:buAutoNum type="arabicPeriod"/>
            </a:pPr>
            <a:r>
              <a:rPr lang="nb-NO" sz="1800" dirty="0"/>
              <a:t>Når særlige grunner taler for det kan styringsorganet innby utenforstående til å delta i dets møter, med talerett, men ikke stemmerett.</a:t>
            </a:r>
          </a:p>
          <a:p>
            <a:endParaRPr lang="nb-NO" dirty="0"/>
          </a:p>
        </p:txBody>
      </p:sp>
      <p:sp>
        <p:nvSpPr>
          <p:cNvPr id="4" name="Date Placeholder 3"/>
          <p:cNvSpPr>
            <a:spLocks noGrp="1"/>
          </p:cNvSpPr>
          <p:nvPr>
            <p:ph type="dt" sz="half" idx="10"/>
          </p:nvPr>
        </p:nvSpPr>
        <p:spPr/>
        <p:txBody>
          <a:bodyPr/>
          <a:lstStyle/>
          <a:p>
            <a:pPr>
              <a:defRPr/>
            </a:pPr>
            <a:endParaRPr lang="nb-NO"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5A3E82A2-925D-4E4D-A41D-93F7453D7914}" type="slidenum">
              <a:rPr lang="en-US" smtClean="0"/>
              <a:pPr>
                <a:defRPr/>
              </a:pPr>
              <a:t>14</a:t>
            </a:fld>
            <a:endParaRPr lang="en-US"/>
          </a:p>
        </p:txBody>
      </p:sp>
    </p:spTree>
    <p:extLst>
      <p:ext uri="{BB962C8B-B14F-4D97-AF65-F5344CB8AC3E}">
        <p14:creationId xmlns:p14="http://schemas.microsoft.com/office/powerpoint/2010/main" val="6185943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t>Forretningsorden for styringsorganer ved UiO (de viktigste punktene)</a:t>
            </a:r>
          </a:p>
        </p:txBody>
      </p:sp>
      <p:sp>
        <p:nvSpPr>
          <p:cNvPr id="3" name="Content Placeholder 2"/>
          <p:cNvSpPr>
            <a:spLocks noGrp="1"/>
          </p:cNvSpPr>
          <p:nvPr>
            <p:ph idx="1"/>
          </p:nvPr>
        </p:nvSpPr>
        <p:spPr/>
        <p:txBody>
          <a:bodyPr/>
          <a:lstStyle/>
          <a:p>
            <a:pPr lvl="0"/>
            <a:r>
              <a:rPr lang="nb-NO" sz="1800" b="1" dirty="0">
                <a:solidFill>
                  <a:srgbClr val="000000"/>
                </a:solidFill>
              </a:rPr>
              <a:t>6. Vedtaksførhet</a:t>
            </a:r>
          </a:p>
          <a:p>
            <a:pPr lvl="0"/>
            <a:r>
              <a:rPr lang="nb-NO" sz="1800" dirty="0">
                <a:solidFill>
                  <a:srgbClr val="000000"/>
                </a:solidFill>
              </a:rPr>
              <a:t>Styringsorganet er vedtaksført når mer enn halvparten av medlemmene er til stede.</a:t>
            </a:r>
          </a:p>
          <a:p>
            <a:pPr lvl="0"/>
            <a:r>
              <a:rPr lang="nb-NO" sz="1800" b="1" dirty="0">
                <a:solidFill>
                  <a:srgbClr val="000000"/>
                </a:solidFill>
              </a:rPr>
              <a:t>7. Avstemningsregler</a:t>
            </a:r>
          </a:p>
          <a:p>
            <a:pPr lvl="0"/>
            <a:r>
              <a:rPr lang="nb-NO" sz="1800" dirty="0">
                <a:solidFill>
                  <a:srgbClr val="000000"/>
                </a:solidFill>
              </a:rPr>
              <a:t>Et forslag vedtas med alminnelig flertall. Flertallet for et vedtak må utgjøre minst en tredjedel av samtlige styremedlemmer. Ved stemmelikhet i andre saker enn valg er møteleders stemme avgjørende. Ved stemmelikhet ved valg avgjøres dette ved loddtrekning.</a:t>
            </a:r>
          </a:p>
          <a:p>
            <a:pPr lvl="0"/>
            <a:r>
              <a:rPr lang="nb-NO" sz="1800" dirty="0">
                <a:solidFill>
                  <a:srgbClr val="000000"/>
                </a:solidFill>
              </a:rPr>
              <a:t>Valg gjennomføres etter bestemmelsene i Valgreglement for UiO.</a:t>
            </a:r>
          </a:p>
          <a:p>
            <a:pPr lvl="0"/>
            <a:r>
              <a:rPr lang="nb-NO" sz="1800" b="1" dirty="0">
                <a:solidFill>
                  <a:srgbClr val="000000"/>
                </a:solidFill>
              </a:rPr>
              <a:t>8. Protokoll</a:t>
            </a:r>
          </a:p>
          <a:p>
            <a:pPr lvl="0"/>
            <a:r>
              <a:rPr lang="nb-NO" sz="1800" dirty="0">
                <a:solidFill>
                  <a:srgbClr val="000000"/>
                </a:solidFill>
              </a:rPr>
              <a:t>Det skal føres protokoll fra styringsorganets møter. Det skal framgå av protokollen hvordan det enkelte medlem har stemt. Eventuelle særuttalelser skal utformes og innleveres under møtet.</a:t>
            </a:r>
          </a:p>
          <a:p>
            <a:pPr lvl="0"/>
            <a:endParaRPr lang="nb-NO" dirty="0">
              <a:solidFill>
                <a:srgbClr val="000000"/>
              </a:solidFill>
            </a:endParaRPr>
          </a:p>
          <a:p>
            <a:endParaRPr lang="nb-NO" dirty="0"/>
          </a:p>
        </p:txBody>
      </p:sp>
      <p:sp>
        <p:nvSpPr>
          <p:cNvPr id="4" name="Date Placeholder 3"/>
          <p:cNvSpPr>
            <a:spLocks noGrp="1"/>
          </p:cNvSpPr>
          <p:nvPr>
            <p:ph type="dt" sz="half" idx="10"/>
          </p:nvPr>
        </p:nvSpPr>
        <p:spPr/>
        <p:txBody>
          <a:bodyPr/>
          <a:lstStyle/>
          <a:p>
            <a:pPr>
              <a:defRPr/>
            </a:pPr>
            <a:r>
              <a:rPr lang="nb-NO" dirty="0" smtClean="0"/>
              <a:t>11. april 2011</a:t>
            </a:r>
            <a:endParaRPr lang="nb-NO" dirty="0"/>
          </a:p>
        </p:txBody>
      </p:sp>
      <p:sp>
        <p:nvSpPr>
          <p:cNvPr id="5" name="Footer Placeholder 4"/>
          <p:cNvSpPr>
            <a:spLocks noGrp="1"/>
          </p:cNvSpPr>
          <p:nvPr>
            <p:ph type="ftr" sz="quarter" idx="11"/>
          </p:nvPr>
        </p:nvSpPr>
        <p:spPr/>
        <p:txBody>
          <a:bodyPr/>
          <a:lstStyle/>
          <a:p>
            <a:pPr>
              <a:defRPr/>
            </a:pPr>
            <a:r>
              <a:rPr lang="en-US" dirty="0" err="1" smtClean="0"/>
              <a:t>Ny</a:t>
            </a:r>
            <a:r>
              <a:rPr lang="en-US" dirty="0" smtClean="0"/>
              <a:t> </a:t>
            </a:r>
            <a:r>
              <a:rPr lang="en-US" dirty="0" err="1" smtClean="0"/>
              <a:t>Powerpoint</a:t>
            </a:r>
            <a:r>
              <a:rPr lang="en-US" dirty="0" smtClean="0"/>
              <a:t> mal 2011</a:t>
            </a:r>
            <a:endParaRPr lang="en-US" dirty="0"/>
          </a:p>
        </p:txBody>
      </p:sp>
      <p:sp>
        <p:nvSpPr>
          <p:cNvPr id="6" name="Slide Number Placeholder 5"/>
          <p:cNvSpPr>
            <a:spLocks noGrp="1"/>
          </p:cNvSpPr>
          <p:nvPr>
            <p:ph type="sldNum" sz="quarter" idx="12"/>
          </p:nvPr>
        </p:nvSpPr>
        <p:spPr/>
        <p:txBody>
          <a:bodyPr/>
          <a:lstStyle/>
          <a:p>
            <a:pPr>
              <a:defRPr/>
            </a:pPr>
            <a:fld id="{5A3E82A2-925D-4E4D-A41D-93F7453D7914}" type="slidenum">
              <a:rPr lang="en-US" smtClean="0"/>
              <a:pPr>
                <a:defRPr/>
              </a:pPr>
              <a:t>15</a:t>
            </a:fld>
            <a:endParaRPr lang="en-US"/>
          </a:p>
        </p:txBody>
      </p:sp>
    </p:spTree>
    <p:extLst>
      <p:ext uri="{BB962C8B-B14F-4D97-AF65-F5344CB8AC3E}">
        <p14:creationId xmlns:p14="http://schemas.microsoft.com/office/powerpoint/2010/main" val="42022094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t>Forretningsorden for styringsorganer ved UiO (de viktigste punktene)</a:t>
            </a:r>
          </a:p>
        </p:txBody>
      </p:sp>
      <p:sp>
        <p:nvSpPr>
          <p:cNvPr id="3" name="Content Placeholder 2"/>
          <p:cNvSpPr>
            <a:spLocks noGrp="1"/>
          </p:cNvSpPr>
          <p:nvPr>
            <p:ph idx="1"/>
          </p:nvPr>
        </p:nvSpPr>
        <p:spPr/>
        <p:txBody>
          <a:bodyPr/>
          <a:lstStyle/>
          <a:p>
            <a:pPr lvl="0"/>
            <a:r>
              <a:rPr lang="nb-NO" sz="1800" b="1" dirty="0">
                <a:solidFill>
                  <a:srgbClr val="000000"/>
                </a:solidFill>
              </a:rPr>
              <a:t>9. Møteplikt og forfall</a:t>
            </a:r>
          </a:p>
          <a:p>
            <a:pPr lvl="0"/>
            <a:r>
              <a:rPr lang="nb-NO" sz="1800" dirty="0">
                <a:solidFill>
                  <a:srgbClr val="000000"/>
                </a:solidFill>
              </a:rPr>
              <a:t>Styringsorganets medlemmer har plikt til å møte og avgi stemme hvis de ikke har gyldig forfall. Ved gyldig forfall gis beskjed til styringsorganets sekretariat slik at varamedlem kan innkalles. Det kan ikke stemmes blankt annet enn ved valg.</a:t>
            </a:r>
          </a:p>
          <a:p>
            <a:endParaRPr lang="nb-NO" dirty="0"/>
          </a:p>
        </p:txBody>
      </p:sp>
      <p:sp>
        <p:nvSpPr>
          <p:cNvPr id="4" name="Date Placeholder 3"/>
          <p:cNvSpPr>
            <a:spLocks noGrp="1"/>
          </p:cNvSpPr>
          <p:nvPr>
            <p:ph type="dt" sz="half" idx="10"/>
          </p:nvPr>
        </p:nvSpPr>
        <p:spPr/>
        <p:txBody>
          <a:bodyPr/>
          <a:lstStyle/>
          <a:p>
            <a:pPr>
              <a:defRPr/>
            </a:pPr>
            <a:r>
              <a:rPr lang="nb-NO" smtClean="0"/>
              <a:t>11. april 2011</a:t>
            </a:r>
            <a:endParaRPr lang="nb-NO"/>
          </a:p>
        </p:txBody>
      </p:sp>
      <p:sp>
        <p:nvSpPr>
          <p:cNvPr id="5" name="Footer Placeholder 4"/>
          <p:cNvSpPr>
            <a:spLocks noGrp="1"/>
          </p:cNvSpPr>
          <p:nvPr>
            <p:ph type="ftr" sz="quarter" idx="11"/>
          </p:nvPr>
        </p:nvSpPr>
        <p:spPr/>
        <p:txBody>
          <a:bodyPr/>
          <a:lstStyle/>
          <a:p>
            <a:pPr>
              <a:defRPr/>
            </a:pPr>
            <a:r>
              <a:rPr lang="en-US" smtClean="0"/>
              <a:t>Ny Powerpoint mal 2011</a:t>
            </a:r>
            <a:endParaRPr lang="en-US"/>
          </a:p>
        </p:txBody>
      </p:sp>
      <p:sp>
        <p:nvSpPr>
          <p:cNvPr id="6" name="Slide Number Placeholder 5"/>
          <p:cNvSpPr>
            <a:spLocks noGrp="1"/>
          </p:cNvSpPr>
          <p:nvPr>
            <p:ph type="sldNum" sz="quarter" idx="12"/>
          </p:nvPr>
        </p:nvSpPr>
        <p:spPr/>
        <p:txBody>
          <a:bodyPr/>
          <a:lstStyle/>
          <a:p>
            <a:pPr>
              <a:defRPr/>
            </a:pPr>
            <a:fld id="{5A3E82A2-925D-4E4D-A41D-93F7453D7914}" type="slidenum">
              <a:rPr lang="en-US" smtClean="0"/>
              <a:pPr>
                <a:defRPr/>
              </a:pPr>
              <a:t>16</a:t>
            </a:fld>
            <a:endParaRPr lang="en-US"/>
          </a:p>
        </p:txBody>
      </p:sp>
    </p:spTree>
    <p:extLst>
      <p:ext uri="{BB962C8B-B14F-4D97-AF65-F5344CB8AC3E}">
        <p14:creationId xmlns:p14="http://schemas.microsoft.com/office/powerpoint/2010/main" val="20210660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Litt om praksis ved </a:t>
            </a:r>
            <a:r>
              <a:rPr lang="nb-NO" smtClean="0"/>
              <a:t>alternative vedtaksforslag</a:t>
            </a:r>
            <a:endParaRPr lang="nb-NO" dirty="0"/>
          </a:p>
        </p:txBody>
      </p:sp>
      <p:sp>
        <p:nvSpPr>
          <p:cNvPr id="3" name="Content Placeholder 2"/>
          <p:cNvSpPr>
            <a:spLocks noGrp="1"/>
          </p:cNvSpPr>
          <p:nvPr>
            <p:ph idx="1"/>
          </p:nvPr>
        </p:nvSpPr>
        <p:spPr/>
        <p:txBody>
          <a:bodyPr/>
          <a:lstStyle/>
          <a:p>
            <a:r>
              <a:rPr lang="nb-NO" dirty="0" smtClean="0"/>
              <a:t>I den utstrekning det er mulig skrive det ut på forhånd og dele dem ut i møtet.</a:t>
            </a:r>
          </a:p>
          <a:p>
            <a:endParaRPr lang="nb-NO" dirty="0"/>
          </a:p>
        </p:txBody>
      </p:sp>
      <p:sp>
        <p:nvSpPr>
          <p:cNvPr id="4" name="Date Placeholder 3"/>
          <p:cNvSpPr>
            <a:spLocks noGrp="1"/>
          </p:cNvSpPr>
          <p:nvPr>
            <p:ph type="dt" sz="half" idx="10"/>
          </p:nvPr>
        </p:nvSpPr>
        <p:spPr/>
        <p:txBody>
          <a:bodyPr/>
          <a:lstStyle/>
          <a:p>
            <a:pPr>
              <a:defRPr/>
            </a:pPr>
            <a:r>
              <a:rPr lang="nb-NO" smtClean="0"/>
              <a:t>11. april 2011</a:t>
            </a:r>
            <a:endParaRPr lang="nb-NO"/>
          </a:p>
        </p:txBody>
      </p:sp>
      <p:sp>
        <p:nvSpPr>
          <p:cNvPr id="5" name="Footer Placeholder 4"/>
          <p:cNvSpPr>
            <a:spLocks noGrp="1"/>
          </p:cNvSpPr>
          <p:nvPr>
            <p:ph type="ftr" sz="quarter" idx="11"/>
          </p:nvPr>
        </p:nvSpPr>
        <p:spPr/>
        <p:txBody>
          <a:bodyPr/>
          <a:lstStyle/>
          <a:p>
            <a:pPr>
              <a:defRPr/>
            </a:pPr>
            <a:r>
              <a:rPr lang="en-US" smtClean="0"/>
              <a:t>Ny Powerpoint mal 2011</a:t>
            </a:r>
            <a:endParaRPr lang="en-US"/>
          </a:p>
        </p:txBody>
      </p:sp>
      <p:sp>
        <p:nvSpPr>
          <p:cNvPr id="6" name="Slide Number Placeholder 5"/>
          <p:cNvSpPr>
            <a:spLocks noGrp="1"/>
          </p:cNvSpPr>
          <p:nvPr>
            <p:ph type="sldNum" sz="quarter" idx="12"/>
          </p:nvPr>
        </p:nvSpPr>
        <p:spPr/>
        <p:txBody>
          <a:bodyPr/>
          <a:lstStyle/>
          <a:p>
            <a:pPr>
              <a:defRPr/>
            </a:pPr>
            <a:fld id="{5A3E82A2-925D-4E4D-A41D-93F7453D7914}" type="slidenum">
              <a:rPr lang="en-US" smtClean="0"/>
              <a:pPr>
                <a:defRPr/>
              </a:pPr>
              <a:t>17</a:t>
            </a:fld>
            <a:endParaRPr lang="en-US"/>
          </a:p>
        </p:txBody>
      </p:sp>
    </p:spTree>
    <p:extLst>
      <p:ext uri="{BB962C8B-B14F-4D97-AF65-F5344CB8AC3E}">
        <p14:creationId xmlns:p14="http://schemas.microsoft.com/office/powerpoint/2010/main" val="1675370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3"/>
          <p:cNvSpPr>
            <a:spLocks noGrp="1"/>
          </p:cNvSpPr>
          <p:nvPr>
            <p:ph type="dt" sz="quarter" idx="10"/>
          </p:nvPr>
        </p:nvSpPr>
        <p:spPr>
          <a:noFill/>
        </p:spPr>
        <p:txBody>
          <a:bodyPr/>
          <a:lstStyle/>
          <a:p>
            <a:r>
              <a:rPr lang="nb-NO" smtClean="0"/>
              <a:t>11. april 2011</a:t>
            </a:r>
          </a:p>
        </p:txBody>
      </p:sp>
      <p:sp>
        <p:nvSpPr>
          <p:cNvPr id="16387" name="Footer Placeholder 4"/>
          <p:cNvSpPr>
            <a:spLocks noGrp="1"/>
          </p:cNvSpPr>
          <p:nvPr>
            <p:ph type="ftr" sz="quarter" idx="11"/>
          </p:nvPr>
        </p:nvSpPr>
        <p:spPr>
          <a:noFill/>
        </p:spPr>
        <p:txBody>
          <a:bodyPr/>
          <a:lstStyle/>
          <a:p>
            <a:r>
              <a:rPr lang="en-US" smtClean="0"/>
              <a:t>Ny Powerpoint mal 2011</a:t>
            </a:r>
          </a:p>
        </p:txBody>
      </p:sp>
      <p:sp>
        <p:nvSpPr>
          <p:cNvPr id="16388" name="Slide Number Placeholder 5"/>
          <p:cNvSpPr>
            <a:spLocks noGrp="1"/>
          </p:cNvSpPr>
          <p:nvPr>
            <p:ph type="sldNum" sz="quarter" idx="12"/>
          </p:nvPr>
        </p:nvSpPr>
        <p:spPr>
          <a:noFill/>
        </p:spPr>
        <p:txBody>
          <a:bodyPr/>
          <a:lstStyle/>
          <a:p>
            <a:fld id="{9D666D11-5990-4349-982E-38EBD63EF3E1}" type="slidenum">
              <a:rPr lang="en-US" smtClean="0"/>
              <a:pPr/>
              <a:t>3</a:t>
            </a:fld>
            <a:endParaRPr lang="en-US" smtClean="0"/>
          </a:p>
        </p:txBody>
      </p:sp>
      <p:sp>
        <p:nvSpPr>
          <p:cNvPr id="16389" name="Rectangle 2"/>
          <p:cNvSpPr>
            <a:spLocks noGrp="1" noChangeArrowheads="1"/>
          </p:cNvSpPr>
          <p:nvPr>
            <p:ph type="title"/>
          </p:nvPr>
        </p:nvSpPr>
        <p:spPr/>
        <p:txBody>
          <a:bodyPr/>
          <a:lstStyle/>
          <a:p>
            <a:pPr eaLnBrk="1" hangingPunct="1"/>
            <a:r>
              <a:rPr lang="nb-NO" dirty="0" smtClean="0"/>
              <a:t>Instituttstyrets mandat:</a:t>
            </a:r>
            <a:endParaRPr lang="nb-NO" dirty="0"/>
          </a:p>
        </p:txBody>
      </p:sp>
      <p:sp>
        <p:nvSpPr>
          <p:cNvPr id="16390" name="Rectangle 3"/>
          <p:cNvSpPr>
            <a:spLocks noGrp="1" noChangeArrowheads="1"/>
          </p:cNvSpPr>
          <p:nvPr>
            <p:ph type="body" idx="1"/>
          </p:nvPr>
        </p:nvSpPr>
        <p:spPr/>
        <p:txBody>
          <a:bodyPr/>
          <a:lstStyle/>
          <a:p>
            <a:pPr marL="0" lvl="0" indent="0" defTabSz="457200" fontAlgn="auto">
              <a:lnSpc>
                <a:spcPct val="120000"/>
              </a:lnSpc>
              <a:spcBef>
                <a:spcPts val="0"/>
              </a:spcBef>
              <a:spcAft>
                <a:spcPts val="0"/>
              </a:spcAft>
              <a:buNone/>
            </a:pPr>
            <a:r>
              <a:rPr lang="nb-NO" sz="2400" b="1" dirty="0"/>
              <a:t>Normalregler for instituttene </a:t>
            </a:r>
            <a:r>
              <a:rPr lang="nb-NO" sz="2400" b="1" dirty="0" smtClean="0"/>
              <a:t>ved </a:t>
            </a:r>
            <a:r>
              <a:rPr lang="nb-NO" sz="2400" b="1" dirty="0"/>
              <a:t>Det humanistiske </a:t>
            </a:r>
            <a:r>
              <a:rPr lang="nb-NO" sz="2400" b="1" dirty="0" smtClean="0"/>
              <a:t>fakultet</a:t>
            </a:r>
          </a:p>
          <a:p>
            <a:pPr marL="0" lvl="0" indent="0" defTabSz="457200" fontAlgn="auto">
              <a:lnSpc>
                <a:spcPct val="120000"/>
              </a:lnSpc>
              <a:spcBef>
                <a:spcPts val="0"/>
              </a:spcBef>
              <a:spcAft>
                <a:spcPts val="0"/>
              </a:spcAft>
              <a:buNone/>
            </a:pPr>
            <a:r>
              <a:rPr lang="en-US" sz="2400" b="1" kern="1200" dirty="0" smtClean="0">
                <a:solidFill>
                  <a:srgbClr val="000000"/>
                </a:solidFill>
              </a:rPr>
              <a:t>§ </a:t>
            </a:r>
            <a:r>
              <a:rPr lang="en-US" sz="2400" b="1" kern="1200" dirty="0">
                <a:solidFill>
                  <a:srgbClr val="000000"/>
                </a:solidFill>
              </a:rPr>
              <a:t>2 </a:t>
            </a:r>
            <a:r>
              <a:rPr lang="en-US" sz="2400" b="1" kern="1200" dirty="0" err="1">
                <a:solidFill>
                  <a:srgbClr val="000000"/>
                </a:solidFill>
              </a:rPr>
              <a:t>Instituttstyret</a:t>
            </a:r>
            <a:endParaRPr lang="en-US" sz="2400" b="1" kern="1200" dirty="0">
              <a:solidFill>
                <a:srgbClr val="000000"/>
              </a:solidFill>
            </a:endParaRPr>
          </a:p>
          <a:p>
            <a:pPr marL="0" lvl="0" indent="0" defTabSz="457200" fontAlgn="auto">
              <a:lnSpc>
                <a:spcPct val="120000"/>
              </a:lnSpc>
              <a:spcBef>
                <a:spcPts val="0"/>
              </a:spcBef>
              <a:spcAft>
                <a:spcPts val="0"/>
              </a:spcAft>
              <a:buNone/>
            </a:pPr>
            <a:r>
              <a:rPr lang="en-US" sz="2300" b="1" kern="1200" dirty="0">
                <a:solidFill>
                  <a:srgbClr val="000000"/>
                </a:solidFill>
              </a:rPr>
              <a:t>§ 2-1 </a:t>
            </a:r>
            <a:r>
              <a:rPr lang="en-US" sz="2300" b="1" kern="1200" dirty="0" err="1" smtClean="0">
                <a:solidFill>
                  <a:srgbClr val="000000"/>
                </a:solidFill>
              </a:rPr>
              <a:t>Myndighetsområde</a:t>
            </a:r>
            <a:endParaRPr lang="en-US" sz="2300" kern="1200" dirty="0" smtClean="0">
              <a:solidFill>
                <a:srgbClr val="000000"/>
              </a:solidFill>
            </a:endParaRPr>
          </a:p>
          <a:p>
            <a:pPr marL="0" lvl="0" indent="0" defTabSz="457200" fontAlgn="auto">
              <a:lnSpc>
                <a:spcPct val="120000"/>
              </a:lnSpc>
              <a:spcBef>
                <a:spcPts val="0"/>
              </a:spcBef>
              <a:spcAft>
                <a:spcPts val="0"/>
              </a:spcAft>
              <a:buNone/>
            </a:pPr>
            <a:r>
              <a:rPr lang="en-US" sz="2300" kern="1200" dirty="0" err="1" smtClean="0">
                <a:solidFill>
                  <a:srgbClr val="000000"/>
                </a:solidFill>
              </a:rPr>
              <a:t>Instituttstyret</a:t>
            </a:r>
            <a:r>
              <a:rPr lang="en-US" sz="2300" kern="1200" dirty="0" smtClean="0">
                <a:solidFill>
                  <a:srgbClr val="000000"/>
                </a:solidFill>
              </a:rPr>
              <a:t> </a:t>
            </a:r>
            <a:r>
              <a:rPr lang="en-US" sz="2300" kern="1200" dirty="0" err="1">
                <a:solidFill>
                  <a:srgbClr val="000000"/>
                </a:solidFill>
              </a:rPr>
              <a:t>er</a:t>
            </a:r>
            <a:r>
              <a:rPr lang="en-US" sz="2300" kern="1200" dirty="0">
                <a:solidFill>
                  <a:srgbClr val="000000"/>
                </a:solidFill>
              </a:rPr>
              <a:t> </a:t>
            </a:r>
            <a:r>
              <a:rPr lang="en-US" sz="2300" kern="1200" dirty="0" err="1">
                <a:solidFill>
                  <a:srgbClr val="000000"/>
                </a:solidFill>
              </a:rPr>
              <a:t>instituttets</a:t>
            </a:r>
            <a:r>
              <a:rPr lang="en-US" sz="2300" kern="1200" dirty="0">
                <a:solidFill>
                  <a:srgbClr val="000000"/>
                </a:solidFill>
              </a:rPr>
              <a:t> </a:t>
            </a:r>
            <a:r>
              <a:rPr lang="en-US" sz="2300" kern="1200" dirty="0" err="1">
                <a:solidFill>
                  <a:srgbClr val="000000"/>
                </a:solidFill>
              </a:rPr>
              <a:t>øverste</a:t>
            </a:r>
            <a:r>
              <a:rPr lang="en-US" sz="2300" kern="1200" dirty="0">
                <a:solidFill>
                  <a:srgbClr val="000000"/>
                </a:solidFill>
              </a:rPr>
              <a:t> organ. </a:t>
            </a:r>
            <a:r>
              <a:rPr lang="en-US" sz="2300" kern="1200" dirty="0" err="1">
                <a:solidFill>
                  <a:srgbClr val="000000"/>
                </a:solidFill>
              </a:rPr>
              <a:t>Instituttstyret</a:t>
            </a:r>
            <a:r>
              <a:rPr lang="en-US" sz="2300" kern="1200" dirty="0">
                <a:solidFill>
                  <a:srgbClr val="000000"/>
                </a:solidFill>
              </a:rPr>
              <a:t> </a:t>
            </a:r>
            <a:r>
              <a:rPr lang="en-US" sz="2300" kern="1200" dirty="0" err="1">
                <a:solidFill>
                  <a:srgbClr val="000000"/>
                </a:solidFill>
              </a:rPr>
              <a:t>har</a:t>
            </a:r>
            <a:r>
              <a:rPr lang="en-US" sz="2300" kern="1200" dirty="0">
                <a:solidFill>
                  <a:srgbClr val="000000"/>
                </a:solidFill>
              </a:rPr>
              <a:t> </a:t>
            </a:r>
            <a:r>
              <a:rPr lang="en-US" sz="2300" kern="1200" dirty="0" err="1">
                <a:solidFill>
                  <a:srgbClr val="000000"/>
                </a:solidFill>
              </a:rPr>
              <a:t>ansvar</a:t>
            </a:r>
            <a:r>
              <a:rPr lang="en-US" sz="2300" kern="1200" dirty="0">
                <a:solidFill>
                  <a:srgbClr val="000000"/>
                </a:solidFill>
              </a:rPr>
              <a:t> for å </a:t>
            </a:r>
            <a:r>
              <a:rPr lang="en-US" sz="2300" kern="1200" dirty="0" err="1">
                <a:solidFill>
                  <a:srgbClr val="000000"/>
                </a:solidFill>
              </a:rPr>
              <a:t>fastlegge</a:t>
            </a:r>
            <a:r>
              <a:rPr lang="en-US" sz="2300" kern="1200" dirty="0">
                <a:solidFill>
                  <a:srgbClr val="000000"/>
                </a:solidFill>
              </a:rPr>
              <a:t> </a:t>
            </a:r>
            <a:r>
              <a:rPr lang="en-US" sz="2300" kern="1200" dirty="0" err="1">
                <a:solidFill>
                  <a:srgbClr val="000000"/>
                </a:solidFill>
              </a:rPr>
              <a:t>overordnede</a:t>
            </a:r>
            <a:r>
              <a:rPr lang="en-US" sz="2300" kern="1200" dirty="0">
                <a:solidFill>
                  <a:srgbClr val="000000"/>
                </a:solidFill>
              </a:rPr>
              <a:t> </a:t>
            </a:r>
            <a:r>
              <a:rPr lang="en-US" sz="2300" kern="1200" dirty="0" err="1">
                <a:solidFill>
                  <a:srgbClr val="000000"/>
                </a:solidFill>
              </a:rPr>
              <a:t>mål</a:t>
            </a:r>
            <a:r>
              <a:rPr lang="en-US" sz="2300" kern="1200" dirty="0">
                <a:solidFill>
                  <a:srgbClr val="000000"/>
                </a:solidFill>
              </a:rPr>
              <a:t>, </a:t>
            </a:r>
            <a:r>
              <a:rPr lang="en-US" sz="2300" kern="1200" dirty="0" err="1">
                <a:solidFill>
                  <a:srgbClr val="000000"/>
                </a:solidFill>
              </a:rPr>
              <a:t>prioriteringer</a:t>
            </a:r>
            <a:r>
              <a:rPr lang="en-US" sz="2300" kern="1200" dirty="0">
                <a:solidFill>
                  <a:srgbClr val="000000"/>
                </a:solidFill>
              </a:rPr>
              <a:t> </a:t>
            </a:r>
            <a:r>
              <a:rPr lang="en-US" sz="2300" kern="1200" dirty="0" err="1">
                <a:solidFill>
                  <a:srgbClr val="000000"/>
                </a:solidFill>
              </a:rPr>
              <a:t>og</a:t>
            </a:r>
            <a:r>
              <a:rPr lang="en-US" sz="2300" kern="1200" dirty="0">
                <a:solidFill>
                  <a:srgbClr val="000000"/>
                </a:solidFill>
              </a:rPr>
              <a:t> </a:t>
            </a:r>
            <a:r>
              <a:rPr lang="en-US" sz="2300" kern="1200" dirty="0" err="1">
                <a:solidFill>
                  <a:srgbClr val="000000"/>
                </a:solidFill>
              </a:rPr>
              <a:t>strategier</a:t>
            </a:r>
            <a:r>
              <a:rPr lang="en-US" sz="2300" kern="1200" dirty="0">
                <a:solidFill>
                  <a:srgbClr val="000000"/>
                </a:solidFill>
              </a:rPr>
              <a:t> for </a:t>
            </a:r>
            <a:r>
              <a:rPr lang="en-US" sz="2300" kern="1200" dirty="0" err="1">
                <a:solidFill>
                  <a:srgbClr val="000000"/>
                </a:solidFill>
              </a:rPr>
              <a:t>virksomheten</a:t>
            </a:r>
            <a:r>
              <a:rPr lang="en-US" sz="2300" kern="1200" dirty="0">
                <a:solidFill>
                  <a:srgbClr val="000000"/>
                </a:solidFill>
              </a:rPr>
              <a:t>, </a:t>
            </a:r>
            <a:r>
              <a:rPr lang="en-US" sz="2300" kern="1200" dirty="0" err="1">
                <a:solidFill>
                  <a:srgbClr val="000000"/>
                </a:solidFill>
              </a:rPr>
              <a:t>innenfor</a:t>
            </a:r>
            <a:r>
              <a:rPr lang="en-US" sz="2300" kern="1200" dirty="0">
                <a:solidFill>
                  <a:srgbClr val="000000"/>
                </a:solidFill>
              </a:rPr>
              <a:t> </a:t>
            </a:r>
            <a:r>
              <a:rPr lang="en-US" sz="2300" kern="1200" dirty="0" err="1">
                <a:solidFill>
                  <a:srgbClr val="000000"/>
                </a:solidFill>
              </a:rPr>
              <a:t>rammen</a:t>
            </a:r>
            <a:r>
              <a:rPr lang="en-US" sz="2300" kern="1200" dirty="0">
                <a:solidFill>
                  <a:srgbClr val="000000"/>
                </a:solidFill>
              </a:rPr>
              <a:t> </a:t>
            </a:r>
            <a:r>
              <a:rPr lang="en-US" sz="2300" kern="1200" dirty="0" err="1">
                <a:solidFill>
                  <a:srgbClr val="000000"/>
                </a:solidFill>
              </a:rPr>
              <a:t>av</a:t>
            </a:r>
            <a:r>
              <a:rPr lang="en-US" sz="2300" kern="1200" dirty="0">
                <a:solidFill>
                  <a:srgbClr val="000000"/>
                </a:solidFill>
              </a:rPr>
              <a:t> </a:t>
            </a:r>
            <a:r>
              <a:rPr lang="en-US" sz="2300" kern="1200" dirty="0" err="1">
                <a:solidFill>
                  <a:srgbClr val="000000"/>
                </a:solidFill>
              </a:rPr>
              <a:t>gjeldende</a:t>
            </a:r>
            <a:r>
              <a:rPr lang="en-US" sz="2300" kern="1200" dirty="0">
                <a:solidFill>
                  <a:srgbClr val="000000"/>
                </a:solidFill>
              </a:rPr>
              <a:t> lover, </a:t>
            </a:r>
            <a:r>
              <a:rPr lang="en-US" sz="2300" kern="1200" dirty="0" err="1">
                <a:solidFill>
                  <a:srgbClr val="000000"/>
                </a:solidFill>
              </a:rPr>
              <a:t>forskrifter</a:t>
            </a:r>
            <a:r>
              <a:rPr lang="en-US" sz="2300" kern="1200" dirty="0">
                <a:solidFill>
                  <a:srgbClr val="000000"/>
                </a:solidFill>
              </a:rPr>
              <a:t> </a:t>
            </a:r>
            <a:r>
              <a:rPr lang="en-US" sz="2300" kern="1200" dirty="0" err="1">
                <a:solidFill>
                  <a:srgbClr val="000000"/>
                </a:solidFill>
              </a:rPr>
              <a:t>og</a:t>
            </a:r>
            <a:r>
              <a:rPr lang="en-US" sz="2300" kern="1200" dirty="0">
                <a:solidFill>
                  <a:srgbClr val="000000"/>
                </a:solidFill>
              </a:rPr>
              <a:t> </a:t>
            </a:r>
            <a:r>
              <a:rPr lang="en-US" sz="2300" kern="1200" dirty="0" err="1">
                <a:solidFill>
                  <a:srgbClr val="000000"/>
                </a:solidFill>
              </a:rPr>
              <a:t>regler</a:t>
            </a:r>
            <a:r>
              <a:rPr lang="en-US" sz="2300" kern="1200" dirty="0">
                <a:solidFill>
                  <a:srgbClr val="000000"/>
                </a:solidFill>
              </a:rPr>
              <a:t>, </a:t>
            </a:r>
            <a:r>
              <a:rPr lang="en-US" sz="2300" kern="1200" dirty="0" err="1">
                <a:solidFill>
                  <a:srgbClr val="000000"/>
                </a:solidFill>
              </a:rPr>
              <a:t>samt</a:t>
            </a:r>
            <a:r>
              <a:rPr lang="en-US" sz="2300" kern="1200" dirty="0">
                <a:solidFill>
                  <a:srgbClr val="000000"/>
                </a:solidFill>
              </a:rPr>
              <a:t> </a:t>
            </a:r>
            <a:r>
              <a:rPr lang="en-US" sz="2300" kern="1200" dirty="0" err="1">
                <a:solidFill>
                  <a:srgbClr val="000000"/>
                </a:solidFill>
              </a:rPr>
              <a:t>vedtak</a:t>
            </a:r>
            <a:r>
              <a:rPr lang="en-US" sz="2300" kern="1200" dirty="0">
                <a:solidFill>
                  <a:srgbClr val="000000"/>
                </a:solidFill>
              </a:rPr>
              <a:t> </a:t>
            </a:r>
            <a:r>
              <a:rPr lang="en-US" sz="2300" kern="1200" dirty="0" err="1">
                <a:solidFill>
                  <a:srgbClr val="000000"/>
                </a:solidFill>
              </a:rPr>
              <a:t>fattet</a:t>
            </a:r>
            <a:r>
              <a:rPr lang="en-US" sz="2300" kern="1200" dirty="0">
                <a:solidFill>
                  <a:srgbClr val="000000"/>
                </a:solidFill>
              </a:rPr>
              <a:t> </a:t>
            </a:r>
            <a:r>
              <a:rPr lang="en-US" sz="2300" kern="1200" dirty="0" err="1">
                <a:solidFill>
                  <a:srgbClr val="000000"/>
                </a:solidFill>
              </a:rPr>
              <a:t>av</a:t>
            </a:r>
            <a:r>
              <a:rPr lang="en-US" sz="2300" kern="1200" dirty="0">
                <a:solidFill>
                  <a:srgbClr val="000000"/>
                </a:solidFill>
              </a:rPr>
              <a:t> </a:t>
            </a:r>
            <a:r>
              <a:rPr lang="en-US" sz="2300" kern="1200" dirty="0" err="1">
                <a:solidFill>
                  <a:srgbClr val="000000"/>
                </a:solidFill>
              </a:rPr>
              <a:t>universitets</a:t>
            </a:r>
            <a:r>
              <a:rPr lang="en-US" sz="2300" kern="1200" dirty="0">
                <a:solidFill>
                  <a:srgbClr val="000000"/>
                </a:solidFill>
              </a:rPr>
              <a:t>- </a:t>
            </a:r>
            <a:r>
              <a:rPr lang="en-US" sz="2300" kern="1200" dirty="0" err="1">
                <a:solidFill>
                  <a:srgbClr val="000000"/>
                </a:solidFill>
              </a:rPr>
              <a:t>eller</a:t>
            </a:r>
            <a:r>
              <a:rPr lang="en-US" sz="2300" kern="1200" dirty="0">
                <a:solidFill>
                  <a:srgbClr val="000000"/>
                </a:solidFill>
              </a:rPr>
              <a:t> </a:t>
            </a:r>
            <a:r>
              <a:rPr lang="en-US" sz="2300" kern="1200" dirty="0" err="1">
                <a:solidFill>
                  <a:srgbClr val="000000"/>
                </a:solidFill>
              </a:rPr>
              <a:t>fakultetsstyret</a:t>
            </a:r>
            <a:r>
              <a:rPr lang="en-US" sz="1800" kern="1200" dirty="0">
                <a:solidFill>
                  <a:srgbClr val="000000"/>
                </a:solidFill>
              </a:rPr>
              <a:t>.</a:t>
            </a:r>
          </a:p>
          <a:p>
            <a:pPr marL="0" lvl="0" indent="0" defTabSz="457200" fontAlgn="auto">
              <a:lnSpc>
                <a:spcPct val="120000"/>
              </a:lnSpc>
              <a:spcBef>
                <a:spcPts val="0"/>
              </a:spcBef>
              <a:spcAft>
                <a:spcPts val="0"/>
              </a:spcAft>
              <a:buNone/>
            </a:pPr>
            <a:endParaRPr lang="en-US" sz="1800" kern="1200" dirty="0">
              <a:solidFill>
                <a:srgbClr val="000000"/>
              </a:solidFill>
            </a:endParaRPr>
          </a:p>
          <a:p>
            <a:pPr eaLnBrk="1" hangingPunct="1"/>
            <a:endParaRPr lang="nb-NO"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err="1" smtClean="0"/>
              <a:t>Instuttstyrets</a:t>
            </a:r>
            <a:r>
              <a:rPr lang="nb-NO" dirty="0" smtClean="0"/>
              <a:t> myndighetsområde (forts.):</a:t>
            </a:r>
            <a:endParaRPr lang="nb-NO" dirty="0"/>
          </a:p>
        </p:txBody>
      </p:sp>
      <p:sp>
        <p:nvSpPr>
          <p:cNvPr id="3" name="Content Placeholder 2"/>
          <p:cNvSpPr>
            <a:spLocks noGrp="1"/>
          </p:cNvSpPr>
          <p:nvPr>
            <p:ph idx="1"/>
          </p:nvPr>
        </p:nvSpPr>
        <p:spPr/>
        <p:txBody>
          <a:bodyPr/>
          <a:lstStyle/>
          <a:p>
            <a:pPr marL="0" lvl="0" indent="0" defTabSz="457200" fontAlgn="auto">
              <a:lnSpc>
                <a:spcPct val="120000"/>
              </a:lnSpc>
              <a:spcBef>
                <a:spcPts val="0"/>
              </a:spcBef>
              <a:spcAft>
                <a:spcPts val="0"/>
              </a:spcAft>
              <a:buNone/>
            </a:pPr>
            <a:r>
              <a:rPr lang="en-US" sz="2300" kern="1200" dirty="0" err="1">
                <a:solidFill>
                  <a:srgbClr val="000000"/>
                </a:solidFill>
              </a:rPr>
              <a:t>Instituttstyret</a:t>
            </a:r>
            <a:r>
              <a:rPr lang="en-US" sz="2300" kern="1200" dirty="0">
                <a:solidFill>
                  <a:srgbClr val="000000"/>
                </a:solidFill>
              </a:rPr>
              <a:t> </a:t>
            </a:r>
            <a:r>
              <a:rPr lang="en-US" sz="2300" kern="1200" dirty="0" err="1">
                <a:solidFill>
                  <a:srgbClr val="000000"/>
                </a:solidFill>
              </a:rPr>
              <a:t>utøver</a:t>
            </a:r>
            <a:r>
              <a:rPr lang="en-US" sz="2300" kern="1200" dirty="0">
                <a:solidFill>
                  <a:srgbClr val="000000"/>
                </a:solidFill>
              </a:rPr>
              <a:t> sin </a:t>
            </a:r>
            <a:r>
              <a:rPr lang="en-US" sz="2300" kern="1200" dirty="0" err="1">
                <a:solidFill>
                  <a:srgbClr val="000000"/>
                </a:solidFill>
              </a:rPr>
              <a:t>myndighet</a:t>
            </a:r>
            <a:r>
              <a:rPr lang="en-US" sz="2300" kern="1200" dirty="0">
                <a:solidFill>
                  <a:srgbClr val="000000"/>
                </a:solidFill>
              </a:rPr>
              <a:t> </a:t>
            </a:r>
            <a:r>
              <a:rPr lang="en-US" sz="2300" kern="1200" dirty="0" err="1">
                <a:solidFill>
                  <a:srgbClr val="000000"/>
                </a:solidFill>
              </a:rPr>
              <a:t>gjennom</a:t>
            </a:r>
            <a:r>
              <a:rPr lang="en-US" sz="2300" kern="1200" dirty="0">
                <a:solidFill>
                  <a:srgbClr val="000000"/>
                </a:solidFill>
              </a:rPr>
              <a:t> </a:t>
            </a:r>
            <a:r>
              <a:rPr lang="en-US" sz="2300" kern="1200" dirty="0" err="1">
                <a:solidFill>
                  <a:srgbClr val="000000"/>
                </a:solidFill>
              </a:rPr>
              <a:t>selv</a:t>
            </a:r>
            <a:r>
              <a:rPr lang="en-US" sz="2300" kern="1200" dirty="0">
                <a:solidFill>
                  <a:srgbClr val="000000"/>
                </a:solidFill>
              </a:rPr>
              <a:t> å </a:t>
            </a:r>
            <a:r>
              <a:rPr lang="en-US" sz="2300" kern="1200" dirty="0" err="1">
                <a:solidFill>
                  <a:srgbClr val="000000"/>
                </a:solidFill>
              </a:rPr>
              <a:t>vedta</a:t>
            </a:r>
            <a:r>
              <a:rPr lang="en-US" sz="2300" kern="1200" dirty="0">
                <a:solidFill>
                  <a:srgbClr val="000000"/>
                </a:solidFill>
              </a:rPr>
              <a:t>:</a:t>
            </a:r>
          </a:p>
          <a:p>
            <a:pPr marL="0" lvl="0" indent="0" defTabSz="457200" fontAlgn="auto">
              <a:lnSpc>
                <a:spcPct val="120000"/>
              </a:lnSpc>
              <a:spcBef>
                <a:spcPts val="0"/>
              </a:spcBef>
              <a:spcAft>
                <a:spcPts val="0"/>
              </a:spcAft>
              <a:buNone/>
            </a:pPr>
            <a:endParaRPr lang="en-US" sz="2300" kern="1200" dirty="0">
              <a:solidFill>
                <a:srgbClr val="000000"/>
              </a:solidFill>
            </a:endParaRPr>
          </a:p>
          <a:p>
            <a:pPr marL="285750" lvl="0" indent="-285750" defTabSz="457200" fontAlgn="auto">
              <a:lnSpc>
                <a:spcPct val="120000"/>
              </a:lnSpc>
              <a:spcBef>
                <a:spcPts val="0"/>
              </a:spcBef>
              <a:spcAft>
                <a:spcPts val="0"/>
              </a:spcAft>
              <a:buFont typeface="Arial"/>
              <a:buChar char="•"/>
            </a:pPr>
            <a:r>
              <a:rPr lang="en-US" sz="2300" kern="1200" dirty="0" err="1">
                <a:solidFill>
                  <a:srgbClr val="000000"/>
                </a:solidFill>
              </a:rPr>
              <a:t>Overordnete</a:t>
            </a:r>
            <a:r>
              <a:rPr lang="en-US" sz="2300" kern="1200" dirty="0">
                <a:solidFill>
                  <a:srgbClr val="000000"/>
                </a:solidFill>
              </a:rPr>
              <a:t> planer, </a:t>
            </a:r>
            <a:r>
              <a:rPr lang="en-US" sz="2300" kern="1200" dirty="0" err="1">
                <a:solidFill>
                  <a:srgbClr val="000000"/>
                </a:solidFill>
              </a:rPr>
              <a:t>prinsipper</a:t>
            </a:r>
            <a:r>
              <a:rPr lang="en-US" sz="2300" kern="1200" dirty="0">
                <a:solidFill>
                  <a:srgbClr val="000000"/>
                </a:solidFill>
              </a:rPr>
              <a:t> </a:t>
            </a:r>
            <a:r>
              <a:rPr lang="en-US" sz="2300" kern="1200" dirty="0" err="1">
                <a:solidFill>
                  <a:srgbClr val="000000"/>
                </a:solidFill>
              </a:rPr>
              <a:t>og</a:t>
            </a:r>
            <a:r>
              <a:rPr lang="en-US" sz="2300" kern="1200" dirty="0">
                <a:solidFill>
                  <a:srgbClr val="000000"/>
                </a:solidFill>
              </a:rPr>
              <a:t> </a:t>
            </a:r>
            <a:r>
              <a:rPr lang="en-US" sz="2300" kern="1200" dirty="0" err="1">
                <a:solidFill>
                  <a:srgbClr val="000000"/>
                </a:solidFill>
              </a:rPr>
              <a:t>prioriteringer</a:t>
            </a:r>
            <a:r>
              <a:rPr lang="en-US" sz="2300" kern="1200" dirty="0">
                <a:solidFill>
                  <a:srgbClr val="000000"/>
                </a:solidFill>
              </a:rPr>
              <a:t> for </a:t>
            </a:r>
            <a:r>
              <a:rPr lang="en-US" sz="2300" kern="1200" dirty="0" err="1">
                <a:solidFill>
                  <a:srgbClr val="000000"/>
                </a:solidFill>
              </a:rPr>
              <a:t>virksomheten</a:t>
            </a:r>
            <a:endParaRPr lang="en-US" sz="2300" kern="1200" dirty="0">
              <a:solidFill>
                <a:srgbClr val="000000"/>
              </a:solidFill>
            </a:endParaRPr>
          </a:p>
          <a:p>
            <a:pPr marL="285750" lvl="0" indent="-285750" defTabSz="457200" fontAlgn="auto">
              <a:lnSpc>
                <a:spcPct val="120000"/>
              </a:lnSpc>
              <a:spcBef>
                <a:spcPts val="0"/>
              </a:spcBef>
              <a:spcAft>
                <a:spcPts val="0"/>
              </a:spcAft>
              <a:buFont typeface="Arial"/>
              <a:buChar char="•"/>
            </a:pPr>
            <a:r>
              <a:rPr lang="en-US" sz="2300" kern="1200" dirty="0" err="1">
                <a:solidFill>
                  <a:srgbClr val="000000"/>
                </a:solidFill>
              </a:rPr>
              <a:t>Langtidsplaner</a:t>
            </a:r>
            <a:r>
              <a:rPr lang="en-US" sz="2300" kern="1200" dirty="0">
                <a:solidFill>
                  <a:srgbClr val="000000"/>
                </a:solidFill>
              </a:rPr>
              <a:t>, med </a:t>
            </a:r>
            <a:r>
              <a:rPr lang="en-US" sz="2300" kern="1200" dirty="0" err="1">
                <a:solidFill>
                  <a:srgbClr val="000000"/>
                </a:solidFill>
              </a:rPr>
              <a:t>særlig</a:t>
            </a:r>
            <a:r>
              <a:rPr lang="en-US" sz="2300" kern="1200" dirty="0">
                <a:solidFill>
                  <a:srgbClr val="000000"/>
                </a:solidFill>
              </a:rPr>
              <a:t> </a:t>
            </a:r>
            <a:r>
              <a:rPr lang="en-US" sz="2300" kern="1200" dirty="0" err="1">
                <a:solidFill>
                  <a:srgbClr val="000000"/>
                </a:solidFill>
              </a:rPr>
              <a:t>vekt</a:t>
            </a:r>
            <a:r>
              <a:rPr lang="en-US" sz="2300" kern="1200" dirty="0">
                <a:solidFill>
                  <a:srgbClr val="000000"/>
                </a:solidFill>
              </a:rPr>
              <a:t> </a:t>
            </a:r>
            <a:r>
              <a:rPr lang="en-US" sz="2300" kern="1200" dirty="0" err="1">
                <a:solidFill>
                  <a:srgbClr val="000000"/>
                </a:solidFill>
              </a:rPr>
              <a:t>på</a:t>
            </a:r>
            <a:r>
              <a:rPr lang="en-US" sz="2300" kern="1200" dirty="0">
                <a:solidFill>
                  <a:srgbClr val="000000"/>
                </a:solidFill>
              </a:rPr>
              <a:t> </a:t>
            </a:r>
            <a:r>
              <a:rPr lang="en-US" sz="2300" kern="1200" dirty="0" err="1">
                <a:solidFill>
                  <a:srgbClr val="000000"/>
                </a:solidFill>
              </a:rPr>
              <a:t>strategi</a:t>
            </a:r>
            <a:r>
              <a:rPr lang="en-US" sz="2300" kern="1200" dirty="0">
                <a:solidFill>
                  <a:srgbClr val="000000"/>
                </a:solidFill>
              </a:rPr>
              <a:t> for </a:t>
            </a:r>
            <a:r>
              <a:rPr lang="en-US" sz="2300" kern="1200" dirty="0" err="1">
                <a:solidFill>
                  <a:srgbClr val="000000"/>
                </a:solidFill>
              </a:rPr>
              <a:t>forskning</a:t>
            </a:r>
            <a:r>
              <a:rPr lang="en-US" sz="2300" kern="1200" dirty="0">
                <a:solidFill>
                  <a:srgbClr val="000000"/>
                </a:solidFill>
              </a:rPr>
              <a:t>, </a:t>
            </a:r>
            <a:r>
              <a:rPr lang="en-US" sz="2300" kern="1200" dirty="0" err="1">
                <a:solidFill>
                  <a:srgbClr val="000000"/>
                </a:solidFill>
              </a:rPr>
              <a:t>utdanning</a:t>
            </a:r>
            <a:r>
              <a:rPr lang="en-US" sz="2300" kern="1200" dirty="0">
                <a:solidFill>
                  <a:srgbClr val="000000"/>
                </a:solidFill>
              </a:rPr>
              <a:t> </a:t>
            </a:r>
            <a:r>
              <a:rPr lang="en-US" sz="2300" kern="1200" dirty="0" err="1">
                <a:solidFill>
                  <a:srgbClr val="000000"/>
                </a:solidFill>
              </a:rPr>
              <a:t>og</a:t>
            </a:r>
            <a:r>
              <a:rPr lang="en-US" sz="2300" kern="1200" dirty="0">
                <a:solidFill>
                  <a:srgbClr val="000000"/>
                </a:solidFill>
              </a:rPr>
              <a:t> </a:t>
            </a:r>
            <a:r>
              <a:rPr lang="en-US" sz="2300" kern="1200" dirty="0" err="1">
                <a:solidFill>
                  <a:srgbClr val="000000"/>
                </a:solidFill>
              </a:rPr>
              <a:t>formidling</a:t>
            </a:r>
            <a:endParaRPr lang="en-US" sz="2300" kern="1200" dirty="0">
              <a:solidFill>
                <a:srgbClr val="000000"/>
              </a:solidFill>
            </a:endParaRPr>
          </a:p>
          <a:p>
            <a:pPr marL="285750" lvl="0" indent="-285750" defTabSz="457200" fontAlgn="auto">
              <a:lnSpc>
                <a:spcPct val="120000"/>
              </a:lnSpc>
              <a:spcBef>
                <a:spcPts val="0"/>
              </a:spcBef>
              <a:spcAft>
                <a:spcPts val="0"/>
              </a:spcAft>
              <a:buFont typeface="Arial"/>
              <a:buChar char="•"/>
            </a:pPr>
            <a:r>
              <a:rPr lang="en-US" sz="2300" kern="1200" dirty="0" err="1">
                <a:solidFill>
                  <a:srgbClr val="000000"/>
                </a:solidFill>
              </a:rPr>
              <a:t>Årsplan</a:t>
            </a:r>
            <a:r>
              <a:rPr lang="en-US" sz="2300" kern="1200" dirty="0">
                <a:solidFill>
                  <a:srgbClr val="000000"/>
                </a:solidFill>
              </a:rPr>
              <a:t> </a:t>
            </a:r>
            <a:r>
              <a:rPr lang="en-US" sz="2300" kern="1200" dirty="0" err="1">
                <a:solidFill>
                  <a:srgbClr val="000000"/>
                </a:solidFill>
              </a:rPr>
              <a:t>og</a:t>
            </a:r>
            <a:r>
              <a:rPr lang="en-US" sz="2300" kern="1200" dirty="0">
                <a:solidFill>
                  <a:srgbClr val="000000"/>
                </a:solidFill>
              </a:rPr>
              <a:t> </a:t>
            </a:r>
            <a:r>
              <a:rPr lang="en-US" sz="2300" kern="1200" dirty="0" err="1">
                <a:solidFill>
                  <a:srgbClr val="000000"/>
                </a:solidFill>
              </a:rPr>
              <a:t>budsjett</a:t>
            </a:r>
            <a:endParaRPr lang="en-US" sz="2300" kern="1200" dirty="0">
              <a:solidFill>
                <a:srgbClr val="000000"/>
              </a:solidFill>
            </a:endParaRPr>
          </a:p>
          <a:p>
            <a:pPr marL="285750" lvl="0" indent="-285750" defTabSz="457200" fontAlgn="auto">
              <a:lnSpc>
                <a:spcPct val="120000"/>
              </a:lnSpc>
              <a:spcBef>
                <a:spcPts val="0"/>
              </a:spcBef>
              <a:spcAft>
                <a:spcPts val="0"/>
              </a:spcAft>
              <a:buFont typeface="Arial"/>
              <a:buChar char="•"/>
            </a:pPr>
            <a:r>
              <a:rPr lang="en-US" sz="2300" kern="1200" dirty="0" err="1">
                <a:solidFill>
                  <a:srgbClr val="000000"/>
                </a:solidFill>
              </a:rPr>
              <a:t>Instituttets</a:t>
            </a:r>
            <a:r>
              <a:rPr lang="en-US" sz="2300" kern="1200" dirty="0">
                <a:solidFill>
                  <a:srgbClr val="000000"/>
                </a:solidFill>
              </a:rPr>
              <a:t> interne </a:t>
            </a:r>
            <a:r>
              <a:rPr lang="en-US" sz="2300" kern="1200" dirty="0" err="1">
                <a:solidFill>
                  <a:srgbClr val="000000"/>
                </a:solidFill>
              </a:rPr>
              <a:t>organisering</a:t>
            </a:r>
            <a:r>
              <a:rPr lang="en-US" sz="2300" kern="1200" dirty="0">
                <a:solidFill>
                  <a:srgbClr val="000000"/>
                </a:solidFill>
              </a:rPr>
              <a:t> </a:t>
            </a:r>
            <a:r>
              <a:rPr lang="en-US" sz="2300" kern="1200" dirty="0" err="1">
                <a:solidFill>
                  <a:srgbClr val="000000"/>
                </a:solidFill>
              </a:rPr>
              <a:t>i</a:t>
            </a:r>
            <a:r>
              <a:rPr lang="en-US" sz="2300" kern="1200" dirty="0">
                <a:solidFill>
                  <a:srgbClr val="000000"/>
                </a:solidFill>
              </a:rPr>
              <a:t> </a:t>
            </a:r>
            <a:r>
              <a:rPr lang="en-US" sz="2300" kern="1200" dirty="0" err="1">
                <a:solidFill>
                  <a:srgbClr val="000000"/>
                </a:solidFill>
              </a:rPr>
              <a:t>avdelinger</a:t>
            </a:r>
            <a:r>
              <a:rPr lang="en-US" sz="2300" kern="1200" dirty="0">
                <a:solidFill>
                  <a:srgbClr val="000000"/>
                </a:solidFill>
              </a:rPr>
              <a:t>, </a:t>
            </a:r>
            <a:r>
              <a:rPr lang="en-US" sz="2300" kern="1200" dirty="0" err="1">
                <a:solidFill>
                  <a:srgbClr val="000000"/>
                </a:solidFill>
              </a:rPr>
              <a:t>faggrupper</a:t>
            </a:r>
            <a:r>
              <a:rPr lang="en-US" sz="2300" kern="1200" dirty="0">
                <a:solidFill>
                  <a:srgbClr val="000000"/>
                </a:solidFill>
              </a:rPr>
              <a:t> </a:t>
            </a:r>
            <a:r>
              <a:rPr lang="en-US" sz="2300" kern="1200" dirty="0" err="1">
                <a:solidFill>
                  <a:srgbClr val="000000"/>
                </a:solidFill>
              </a:rPr>
              <a:t>eller</a:t>
            </a:r>
            <a:r>
              <a:rPr lang="en-US" sz="2300" kern="1200" dirty="0">
                <a:solidFill>
                  <a:srgbClr val="000000"/>
                </a:solidFill>
              </a:rPr>
              <a:t> </a:t>
            </a:r>
            <a:r>
              <a:rPr lang="en-US" sz="2300" kern="1200" dirty="0" err="1">
                <a:solidFill>
                  <a:srgbClr val="000000"/>
                </a:solidFill>
              </a:rPr>
              <a:t>lignende</a:t>
            </a:r>
            <a:r>
              <a:rPr lang="en-US" sz="2300" kern="1200" dirty="0">
                <a:solidFill>
                  <a:srgbClr val="000000"/>
                </a:solidFill>
              </a:rPr>
              <a:t>, </a:t>
            </a:r>
            <a:r>
              <a:rPr lang="en-US" sz="2300" kern="1200" dirty="0" err="1">
                <a:solidFill>
                  <a:srgbClr val="000000"/>
                </a:solidFill>
              </a:rPr>
              <a:t>innenfor</a:t>
            </a:r>
            <a:r>
              <a:rPr lang="en-US" sz="2300" kern="1200" dirty="0">
                <a:solidFill>
                  <a:srgbClr val="000000"/>
                </a:solidFill>
              </a:rPr>
              <a:t> de rammer </a:t>
            </a:r>
            <a:r>
              <a:rPr lang="en-US" sz="2300" kern="1200" dirty="0" err="1">
                <a:solidFill>
                  <a:srgbClr val="000000"/>
                </a:solidFill>
              </a:rPr>
              <a:t>som</a:t>
            </a:r>
            <a:r>
              <a:rPr lang="en-US" sz="2300" kern="1200" dirty="0">
                <a:solidFill>
                  <a:srgbClr val="000000"/>
                </a:solidFill>
              </a:rPr>
              <a:t> </a:t>
            </a:r>
            <a:r>
              <a:rPr lang="en-US" sz="2300" kern="1200" dirty="0" err="1">
                <a:solidFill>
                  <a:srgbClr val="000000"/>
                </a:solidFill>
              </a:rPr>
              <a:t>er</a:t>
            </a:r>
            <a:r>
              <a:rPr lang="en-US" sz="2300" kern="1200" dirty="0">
                <a:solidFill>
                  <a:srgbClr val="000000"/>
                </a:solidFill>
              </a:rPr>
              <a:t> </a:t>
            </a:r>
            <a:r>
              <a:rPr lang="en-US" sz="2300" kern="1200" dirty="0" err="1">
                <a:solidFill>
                  <a:srgbClr val="000000"/>
                </a:solidFill>
              </a:rPr>
              <a:t>gitt</a:t>
            </a:r>
            <a:r>
              <a:rPr lang="en-US" sz="2300" kern="1200" dirty="0">
                <a:solidFill>
                  <a:srgbClr val="000000"/>
                </a:solidFill>
              </a:rPr>
              <a:t> </a:t>
            </a:r>
            <a:r>
              <a:rPr lang="en-US" sz="2300" kern="1200" dirty="0" err="1">
                <a:solidFill>
                  <a:srgbClr val="000000"/>
                </a:solidFill>
              </a:rPr>
              <a:t>av</a:t>
            </a:r>
            <a:r>
              <a:rPr lang="en-US" sz="2300" kern="1200" dirty="0">
                <a:solidFill>
                  <a:srgbClr val="000000"/>
                </a:solidFill>
              </a:rPr>
              <a:t> </a:t>
            </a:r>
            <a:r>
              <a:rPr lang="en-US" sz="2300" kern="1200" dirty="0" err="1">
                <a:solidFill>
                  <a:srgbClr val="000000"/>
                </a:solidFill>
              </a:rPr>
              <a:t>overordnet</a:t>
            </a:r>
            <a:r>
              <a:rPr lang="en-US" sz="2300" kern="1200" dirty="0">
                <a:solidFill>
                  <a:srgbClr val="000000"/>
                </a:solidFill>
              </a:rPr>
              <a:t> organ</a:t>
            </a:r>
          </a:p>
          <a:p>
            <a:pPr lvl="0"/>
            <a:endParaRPr lang="nb-NO" sz="2300" dirty="0">
              <a:solidFill>
                <a:srgbClr val="000000"/>
              </a:solidFill>
            </a:endParaRPr>
          </a:p>
          <a:p>
            <a:endParaRPr lang="nb-NO" dirty="0"/>
          </a:p>
        </p:txBody>
      </p:sp>
      <p:sp>
        <p:nvSpPr>
          <p:cNvPr id="4" name="Date Placeholder 3"/>
          <p:cNvSpPr>
            <a:spLocks noGrp="1"/>
          </p:cNvSpPr>
          <p:nvPr>
            <p:ph type="dt" sz="half" idx="10"/>
          </p:nvPr>
        </p:nvSpPr>
        <p:spPr/>
        <p:txBody>
          <a:bodyPr/>
          <a:lstStyle/>
          <a:p>
            <a:pPr>
              <a:defRPr/>
            </a:pPr>
            <a:r>
              <a:rPr lang="nb-NO" smtClean="0"/>
              <a:t>11. april 2011</a:t>
            </a:r>
            <a:endParaRPr lang="nb-NO"/>
          </a:p>
        </p:txBody>
      </p:sp>
      <p:sp>
        <p:nvSpPr>
          <p:cNvPr id="5" name="Footer Placeholder 4"/>
          <p:cNvSpPr>
            <a:spLocks noGrp="1"/>
          </p:cNvSpPr>
          <p:nvPr>
            <p:ph type="ftr" sz="quarter" idx="11"/>
          </p:nvPr>
        </p:nvSpPr>
        <p:spPr/>
        <p:txBody>
          <a:bodyPr/>
          <a:lstStyle/>
          <a:p>
            <a:pPr>
              <a:defRPr/>
            </a:pPr>
            <a:r>
              <a:rPr lang="en-US" smtClean="0"/>
              <a:t>Ny Powerpoint mal 2011</a:t>
            </a:r>
            <a:endParaRPr lang="en-US"/>
          </a:p>
        </p:txBody>
      </p:sp>
      <p:sp>
        <p:nvSpPr>
          <p:cNvPr id="6" name="Slide Number Placeholder 5"/>
          <p:cNvSpPr>
            <a:spLocks noGrp="1"/>
          </p:cNvSpPr>
          <p:nvPr>
            <p:ph type="sldNum" sz="quarter" idx="12"/>
          </p:nvPr>
        </p:nvSpPr>
        <p:spPr/>
        <p:txBody>
          <a:bodyPr/>
          <a:lstStyle/>
          <a:p>
            <a:pPr>
              <a:defRPr/>
            </a:pPr>
            <a:fld id="{5A3E82A2-925D-4E4D-A41D-93F7453D7914}" type="slidenum">
              <a:rPr lang="en-US" smtClean="0"/>
              <a:pPr>
                <a:defRPr/>
              </a:pPr>
              <a:t>4</a:t>
            </a:fld>
            <a:endParaRPr lang="en-US"/>
          </a:p>
        </p:txBody>
      </p:sp>
    </p:spTree>
    <p:extLst>
      <p:ext uri="{BB962C8B-B14F-4D97-AF65-F5344CB8AC3E}">
        <p14:creationId xmlns:p14="http://schemas.microsoft.com/office/powerpoint/2010/main" val="37474830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err="1"/>
              <a:t>Instuttstyrets</a:t>
            </a:r>
            <a:r>
              <a:rPr lang="nb-NO" dirty="0"/>
              <a:t> myndighetsområde (forts.):</a:t>
            </a:r>
          </a:p>
        </p:txBody>
      </p:sp>
      <p:sp>
        <p:nvSpPr>
          <p:cNvPr id="3" name="Content Placeholder 2"/>
          <p:cNvSpPr>
            <a:spLocks noGrp="1"/>
          </p:cNvSpPr>
          <p:nvPr>
            <p:ph idx="1"/>
          </p:nvPr>
        </p:nvSpPr>
        <p:spPr/>
        <p:txBody>
          <a:bodyPr/>
          <a:lstStyle/>
          <a:p>
            <a:pPr marL="0" lvl="0" indent="0" defTabSz="457200" fontAlgn="auto">
              <a:spcBef>
                <a:spcPts val="0"/>
              </a:spcBef>
              <a:spcAft>
                <a:spcPts val="0"/>
              </a:spcAft>
              <a:buNone/>
            </a:pPr>
            <a:r>
              <a:rPr lang="en-US" sz="2000" kern="1200" dirty="0" err="1">
                <a:solidFill>
                  <a:srgbClr val="000000"/>
                </a:solidFill>
              </a:rPr>
              <a:t>Instituttstyret</a:t>
            </a:r>
            <a:r>
              <a:rPr lang="en-US" sz="2000" kern="1200" dirty="0">
                <a:solidFill>
                  <a:srgbClr val="000000"/>
                </a:solidFill>
              </a:rPr>
              <a:t> </a:t>
            </a:r>
            <a:r>
              <a:rPr lang="en-US" sz="2000" kern="1200" dirty="0" err="1">
                <a:solidFill>
                  <a:srgbClr val="000000"/>
                </a:solidFill>
              </a:rPr>
              <a:t>har</a:t>
            </a:r>
            <a:r>
              <a:rPr lang="en-US" sz="2000" kern="1200" dirty="0">
                <a:solidFill>
                  <a:srgbClr val="000000"/>
                </a:solidFill>
              </a:rPr>
              <a:t> </a:t>
            </a:r>
            <a:r>
              <a:rPr lang="en-US" sz="2000" kern="1200" dirty="0" err="1">
                <a:solidFill>
                  <a:srgbClr val="000000"/>
                </a:solidFill>
              </a:rPr>
              <a:t>ansvar</a:t>
            </a:r>
            <a:r>
              <a:rPr lang="en-US" sz="2000" kern="1200" dirty="0">
                <a:solidFill>
                  <a:srgbClr val="000000"/>
                </a:solidFill>
              </a:rPr>
              <a:t> for </a:t>
            </a:r>
            <a:r>
              <a:rPr lang="en-US" sz="2000" kern="1200" dirty="0" err="1">
                <a:solidFill>
                  <a:srgbClr val="000000"/>
                </a:solidFill>
              </a:rPr>
              <a:t>oppfølging</a:t>
            </a:r>
            <a:r>
              <a:rPr lang="en-US" sz="2000" kern="1200" dirty="0">
                <a:solidFill>
                  <a:srgbClr val="000000"/>
                </a:solidFill>
              </a:rPr>
              <a:t> </a:t>
            </a:r>
            <a:r>
              <a:rPr lang="en-US" sz="2000" kern="1200" dirty="0" err="1">
                <a:solidFill>
                  <a:srgbClr val="000000"/>
                </a:solidFill>
              </a:rPr>
              <a:t>gjennom</a:t>
            </a:r>
            <a:r>
              <a:rPr lang="en-US" sz="2000" kern="1200" dirty="0" smtClean="0">
                <a:solidFill>
                  <a:srgbClr val="000000"/>
                </a:solidFill>
              </a:rPr>
              <a:t>:</a:t>
            </a:r>
            <a:endParaRPr lang="en-US" sz="2000" kern="1200" dirty="0">
              <a:solidFill>
                <a:srgbClr val="000000"/>
              </a:solidFill>
            </a:endParaRPr>
          </a:p>
          <a:p>
            <a:pPr marL="285750" lvl="0" indent="-285750" defTabSz="457200" fontAlgn="auto">
              <a:spcBef>
                <a:spcPts val="0"/>
              </a:spcBef>
              <a:spcAft>
                <a:spcPts val="0"/>
              </a:spcAft>
              <a:buFont typeface="Arial"/>
              <a:buChar char="•"/>
            </a:pPr>
            <a:r>
              <a:rPr lang="en-US" sz="2000" kern="1200" dirty="0" err="1">
                <a:solidFill>
                  <a:srgbClr val="000000"/>
                </a:solidFill>
              </a:rPr>
              <a:t>Godkjenning</a:t>
            </a:r>
            <a:r>
              <a:rPr lang="en-US" sz="2000" kern="1200" dirty="0">
                <a:solidFill>
                  <a:srgbClr val="000000"/>
                </a:solidFill>
              </a:rPr>
              <a:t> </a:t>
            </a:r>
            <a:r>
              <a:rPr lang="en-US" sz="2000" kern="1200" dirty="0" err="1">
                <a:solidFill>
                  <a:srgbClr val="000000"/>
                </a:solidFill>
              </a:rPr>
              <a:t>av</a:t>
            </a:r>
            <a:r>
              <a:rPr lang="en-US" sz="2000" kern="1200" dirty="0">
                <a:solidFill>
                  <a:srgbClr val="000000"/>
                </a:solidFill>
              </a:rPr>
              <a:t> </a:t>
            </a:r>
            <a:r>
              <a:rPr lang="en-US" sz="2000" kern="1200" dirty="0" err="1">
                <a:solidFill>
                  <a:srgbClr val="000000"/>
                </a:solidFill>
              </a:rPr>
              <a:t>regnskap</a:t>
            </a:r>
            <a:r>
              <a:rPr lang="en-US" sz="2000" kern="1200" dirty="0">
                <a:solidFill>
                  <a:srgbClr val="000000"/>
                </a:solidFill>
              </a:rPr>
              <a:t> </a:t>
            </a:r>
            <a:r>
              <a:rPr lang="en-US" sz="2000" kern="1200" dirty="0" err="1">
                <a:solidFill>
                  <a:srgbClr val="000000"/>
                </a:solidFill>
              </a:rPr>
              <a:t>og</a:t>
            </a:r>
            <a:r>
              <a:rPr lang="en-US" sz="2000" kern="1200" dirty="0">
                <a:solidFill>
                  <a:srgbClr val="000000"/>
                </a:solidFill>
              </a:rPr>
              <a:t> </a:t>
            </a:r>
            <a:r>
              <a:rPr lang="en-US" sz="2000" kern="1200" dirty="0" err="1">
                <a:solidFill>
                  <a:srgbClr val="000000"/>
                </a:solidFill>
              </a:rPr>
              <a:t>årsrapport</a:t>
            </a:r>
            <a:endParaRPr lang="en-US" sz="2000" kern="1200" dirty="0">
              <a:solidFill>
                <a:srgbClr val="000000"/>
              </a:solidFill>
            </a:endParaRPr>
          </a:p>
          <a:p>
            <a:pPr marL="0" lvl="0" indent="0" defTabSz="457200" fontAlgn="auto">
              <a:spcBef>
                <a:spcPts val="0"/>
              </a:spcBef>
              <a:spcAft>
                <a:spcPts val="0"/>
              </a:spcAft>
              <a:buNone/>
            </a:pPr>
            <a:endParaRPr lang="en-US" sz="2000" kern="1200" dirty="0">
              <a:solidFill>
                <a:srgbClr val="000000"/>
              </a:solidFill>
            </a:endParaRPr>
          </a:p>
          <a:p>
            <a:pPr marL="0" lvl="0" indent="0" defTabSz="457200" fontAlgn="auto">
              <a:spcBef>
                <a:spcPts val="0"/>
              </a:spcBef>
              <a:spcAft>
                <a:spcPts val="0"/>
              </a:spcAft>
              <a:buNone/>
            </a:pPr>
            <a:r>
              <a:rPr lang="en-US" sz="2000" kern="1200" dirty="0">
                <a:solidFill>
                  <a:srgbClr val="000000"/>
                </a:solidFill>
              </a:rPr>
              <a:t>For </a:t>
            </a:r>
            <a:r>
              <a:rPr lang="en-US" sz="2000" kern="1200" dirty="0" err="1">
                <a:solidFill>
                  <a:srgbClr val="000000"/>
                </a:solidFill>
              </a:rPr>
              <a:t>øvrig</a:t>
            </a:r>
            <a:r>
              <a:rPr lang="en-US" sz="2000" kern="1200" dirty="0">
                <a:solidFill>
                  <a:srgbClr val="000000"/>
                </a:solidFill>
              </a:rPr>
              <a:t> </a:t>
            </a:r>
            <a:r>
              <a:rPr lang="en-US" sz="2000" kern="1200" dirty="0" err="1">
                <a:solidFill>
                  <a:srgbClr val="000000"/>
                </a:solidFill>
              </a:rPr>
              <a:t>skal</a:t>
            </a:r>
            <a:r>
              <a:rPr lang="en-US" sz="2000" kern="1200" dirty="0">
                <a:solidFill>
                  <a:srgbClr val="000000"/>
                </a:solidFill>
              </a:rPr>
              <a:t> </a:t>
            </a:r>
            <a:r>
              <a:rPr lang="en-US" sz="2000" kern="1200" dirty="0" err="1">
                <a:solidFill>
                  <a:srgbClr val="000000"/>
                </a:solidFill>
              </a:rPr>
              <a:t>instituttstyret</a:t>
            </a:r>
            <a:r>
              <a:rPr lang="en-US" sz="2000" kern="1200" dirty="0" smtClean="0">
                <a:solidFill>
                  <a:srgbClr val="000000"/>
                </a:solidFill>
              </a:rPr>
              <a:t>:</a:t>
            </a:r>
            <a:endParaRPr lang="en-US" sz="2000" kern="1200" dirty="0">
              <a:solidFill>
                <a:srgbClr val="000000"/>
              </a:solidFill>
            </a:endParaRPr>
          </a:p>
          <a:p>
            <a:pPr marL="285750" lvl="0" indent="-285750" defTabSz="457200" fontAlgn="auto">
              <a:spcBef>
                <a:spcPts val="0"/>
              </a:spcBef>
              <a:spcAft>
                <a:spcPts val="0"/>
              </a:spcAft>
              <a:buFont typeface="Arial"/>
              <a:buChar char="•"/>
            </a:pPr>
            <a:r>
              <a:rPr lang="en-US" sz="2000" kern="1200" dirty="0" err="1">
                <a:solidFill>
                  <a:srgbClr val="000000"/>
                </a:solidFill>
              </a:rPr>
              <a:t>legge</a:t>
            </a:r>
            <a:r>
              <a:rPr lang="en-US" sz="2000" kern="1200" dirty="0">
                <a:solidFill>
                  <a:srgbClr val="000000"/>
                </a:solidFill>
              </a:rPr>
              <a:t> </a:t>
            </a:r>
            <a:r>
              <a:rPr lang="en-US" sz="2000" kern="1200" dirty="0" err="1">
                <a:solidFill>
                  <a:srgbClr val="000000"/>
                </a:solidFill>
              </a:rPr>
              <a:t>fram</a:t>
            </a:r>
            <a:r>
              <a:rPr lang="en-US" sz="2000" kern="1200" dirty="0">
                <a:solidFill>
                  <a:srgbClr val="000000"/>
                </a:solidFill>
              </a:rPr>
              <a:t> for </a:t>
            </a:r>
            <a:r>
              <a:rPr lang="en-US" sz="2000" kern="1200" dirty="0" err="1">
                <a:solidFill>
                  <a:srgbClr val="000000"/>
                </a:solidFill>
              </a:rPr>
              <a:t>fakultetet</a:t>
            </a:r>
            <a:r>
              <a:rPr lang="en-US" sz="2000" kern="1200" dirty="0">
                <a:solidFill>
                  <a:srgbClr val="000000"/>
                </a:solidFill>
              </a:rPr>
              <a:t> </a:t>
            </a:r>
            <a:r>
              <a:rPr lang="en-US" sz="2000" kern="1200" dirty="0" err="1">
                <a:solidFill>
                  <a:srgbClr val="000000"/>
                </a:solidFill>
              </a:rPr>
              <a:t>forslag</a:t>
            </a:r>
            <a:r>
              <a:rPr lang="en-US" sz="2000" kern="1200" dirty="0">
                <a:solidFill>
                  <a:srgbClr val="000000"/>
                </a:solidFill>
              </a:rPr>
              <a:t> </a:t>
            </a:r>
            <a:r>
              <a:rPr lang="en-US" sz="2000" kern="1200" dirty="0" err="1">
                <a:solidFill>
                  <a:srgbClr val="000000"/>
                </a:solidFill>
              </a:rPr>
              <a:t>til</a:t>
            </a:r>
            <a:r>
              <a:rPr lang="en-US" sz="2000" kern="1200" dirty="0">
                <a:solidFill>
                  <a:srgbClr val="000000"/>
                </a:solidFill>
              </a:rPr>
              <a:t> </a:t>
            </a:r>
            <a:r>
              <a:rPr lang="en-US" sz="2000" kern="1200" dirty="0" err="1">
                <a:solidFill>
                  <a:srgbClr val="000000"/>
                </a:solidFill>
              </a:rPr>
              <a:t>valgkomité</a:t>
            </a:r>
            <a:r>
              <a:rPr lang="en-US" sz="2000" kern="1200" dirty="0">
                <a:solidFill>
                  <a:srgbClr val="000000"/>
                </a:solidFill>
              </a:rPr>
              <a:t> for </a:t>
            </a:r>
            <a:r>
              <a:rPr lang="en-US" sz="2000" kern="1200" dirty="0" err="1">
                <a:solidFill>
                  <a:srgbClr val="000000"/>
                </a:solidFill>
              </a:rPr>
              <a:t>utpeking</a:t>
            </a:r>
            <a:r>
              <a:rPr lang="en-US" sz="2000" kern="1200" dirty="0">
                <a:solidFill>
                  <a:srgbClr val="000000"/>
                </a:solidFill>
              </a:rPr>
              <a:t> </a:t>
            </a:r>
            <a:r>
              <a:rPr lang="en-US" sz="2000" kern="1200" dirty="0" err="1">
                <a:solidFill>
                  <a:srgbClr val="000000"/>
                </a:solidFill>
              </a:rPr>
              <a:t>av</a:t>
            </a:r>
            <a:r>
              <a:rPr lang="en-US" sz="2000" kern="1200" dirty="0">
                <a:solidFill>
                  <a:srgbClr val="000000"/>
                </a:solidFill>
              </a:rPr>
              <a:t> </a:t>
            </a:r>
            <a:r>
              <a:rPr lang="en-US" sz="2000" kern="1200" dirty="0" err="1">
                <a:solidFill>
                  <a:srgbClr val="000000"/>
                </a:solidFill>
              </a:rPr>
              <a:t>instituttleder</a:t>
            </a:r>
            <a:r>
              <a:rPr lang="en-US" sz="2000" kern="1200" dirty="0">
                <a:solidFill>
                  <a:srgbClr val="000000"/>
                </a:solidFill>
              </a:rPr>
              <a:t>, </a:t>
            </a:r>
            <a:r>
              <a:rPr lang="en-US" sz="2000" kern="1200" dirty="0" err="1">
                <a:solidFill>
                  <a:srgbClr val="000000"/>
                </a:solidFill>
              </a:rPr>
              <a:t>og</a:t>
            </a:r>
            <a:r>
              <a:rPr lang="en-US" sz="2000" kern="1200" dirty="0">
                <a:solidFill>
                  <a:srgbClr val="000000"/>
                </a:solidFill>
              </a:rPr>
              <a:t> </a:t>
            </a:r>
            <a:r>
              <a:rPr lang="en-US" sz="2000" kern="1200" dirty="0" err="1">
                <a:solidFill>
                  <a:srgbClr val="000000"/>
                </a:solidFill>
              </a:rPr>
              <a:t>innstille</a:t>
            </a:r>
            <a:r>
              <a:rPr lang="en-US" sz="2000" kern="1200" dirty="0">
                <a:solidFill>
                  <a:srgbClr val="000000"/>
                </a:solidFill>
              </a:rPr>
              <a:t> </a:t>
            </a:r>
            <a:r>
              <a:rPr lang="en-US" sz="2000" kern="1200" dirty="0" err="1">
                <a:solidFill>
                  <a:srgbClr val="000000"/>
                </a:solidFill>
              </a:rPr>
              <a:t>ved</a:t>
            </a:r>
            <a:r>
              <a:rPr lang="en-US" sz="2000" kern="1200" dirty="0">
                <a:solidFill>
                  <a:srgbClr val="000000"/>
                </a:solidFill>
              </a:rPr>
              <a:t> </a:t>
            </a:r>
            <a:r>
              <a:rPr lang="en-US" sz="2000" kern="1200" dirty="0" err="1">
                <a:solidFill>
                  <a:srgbClr val="000000"/>
                </a:solidFill>
              </a:rPr>
              <a:t>eventuell</a:t>
            </a:r>
            <a:r>
              <a:rPr lang="en-US" sz="2000" kern="1200" dirty="0">
                <a:solidFill>
                  <a:srgbClr val="000000"/>
                </a:solidFill>
              </a:rPr>
              <a:t> </a:t>
            </a:r>
            <a:r>
              <a:rPr lang="en-US" sz="2000" kern="1200" dirty="0" err="1">
                <a:solidFill>
                  <a:srgbClr val="000000"/>
                </a:solidFill>
              </a:rPr>
              <a:t>tilsetting</a:t>
            </a:r>
            <a:r>
              <a:rPr lang="en-US" sz="2000" kern="1200" dirty="0">
                <a:solidFill>
                  <a:srgbClr val="000000"/>
                </a:solidFill>
              </a:rPr>
              <a:t> </a:t>
            </a:r>
            <a:r>
              <a:rPr lang="en-US" sz="2000" kern="1200" dirty="0" err="1">
                <a:solidFill>
                  <a:srgbClr val="000000"/>
                </a:solidFill>
              </a:rPr>
              <a:t>av</a:t>
            </a:r>
            <a:r>
              <a:rPr lang="en-US" sz="2000" kern="1200" dirty="0">
                <a:solidFill>
                  <a:srgbClr val="000000"/>
                </a:solidFill>
              </a:rPr>
              <a:t> </a:t>
            </a:r>
            <a:r>
              <a:rPr lang="en-US" sz="2000" kern="1200" dirty="0" err="1">
                <a:solidFill>
                  <a:srgbClr val="000000"/>
                </a:solidFill>
              </a:rPr>
              <a:t>instituttleder</a:t>
            </a:r>
            <a:r>
              <a:rPr lang="en-US" sz="2000" kern="1200" dirty="0">
                <a:solidFill>
                  <a:srgbClr val="000000"/>
                </a:solidFill>
              </a:rPr>
              <a:t> </a:t>
            </a:r>
            <a:r>
              <a:rPr lang="en-US" sz="2000" kern="1200" dirty="0" err="1">
                <a:solidFill>
                  <a:srgbClr val="000000"/>
                </a:solidFill>
              </a:rPr>
              <a:t>og</a:t>
            </a:r>
            <a:r>
              <a:rPr lang="en-US" sz="2000" kern="1200" dirty="0">
                <a:solidFill>
                  <a:srgbClr val="000000"/>
                </a:solidFill>
              </a:rPr>
              <a:t> </a:t>
            </a:r>
            <a:r>
              <a:rPr lang="en-US" sz="2000" kern="1200" dirty="0" err="1">
                <a:solidFill>
                  <a:srgbClr val="000000"/>
                </a:solidFill>
              </a:rPr>
              <a:t>stedfortreder</a:t>
            </a:r>
            <a:endParaRPr lang="en-US" sz="2000" kern="1200" dirty="0">
              <a:solidFill>
                <a:srgbClr val="000000"/>
              </a:solidFill>
            </a:endParaRPr>
          </a:p>
          <a:p>
            <a:pPr marL="285750" lvl="0" indent="-285750" defTabSz="457200" fontAlgn="auto">
              <a:spcBef>
                <a:spcPts val="0"/>
              </a:spcBef>
              <a:spcAft>
                <a:spcPts val="0"/>
              </a:spcAft>
              <a:buFont typeface="Arial"/>
              <a:buChar char="•"/>
            </a:pPr>
            <a:r>
              <a:rPr lang="en-US" sz="2000" kern="1200" dirty="0" err="1">
                <a:solidFill>
                  <a:srgbClr val="000000"/>
                </a:solidFill>
              </a:rPr>
              <a:t>innstille</a:t>
            </a:r>
            <a:r>
              <a:rPr lang="en-US" sz="2000" kern="1200" dirty="0">
                <a:solidFill>
                  <a:srgbClr val="000000"/>
                </a:solidFill>
              </a:rPr>
              <a:t> </a:t>
            </a:r>
            <a:r>
              <a:rPr lang="en-US" sz="2000" kern="1200" dirty="0" err="1">
                <a:solidFill>
                  <a:srgbClr val="000000"/>
                </a:solidFill>
              </a:rPr>
              <a:t>i</a:t>
            </a:r>
            <a:r>
              <a:rPr lang="en-US" sz="2000" kern="1200" dirty="0">
                <a:solidFill>
                  <a:srgbClr val="000000"/>
                </a:solidFill>
              </a:rPr>
              <a:t> </a:t>
            </a:r>
            <a:r>
              <a:rPr lang="en-US" sz="2000" kern="1200" dirty="0" err="1">
                <a:solidFill>
                  <a:srgbClr val="000000"/>
                </a:solidFill>
              </a:rPr>
              <a:t>vitenskapelige</a:t>
            </a:r>
            <a:r>
              <a:rPr lang="en-US" sz="2000" kern="1200" dirty="0">
                <a:solidFill>
                  <a:srgbClr val="000000"/>
                </a:solidFill>
              </a:rPr>
              <a:t> </a:t>
            </a:r>
            <a:r>
              <a:rPr lang="en-US" sz="2000" kern="1200" dirty="0" err="1">
                <a:solidFill>
                  <a:srgbClr val="000000"/>
                </a:solidFill>
              </a:rPr>
              <a:t>stillinger</a:t>
            </a:r>
            <a:r>
              <a:rPr lang="en-US" sz="2000" kern="1200" dirty="0">
                <a:solidFill>
                  <a:srgbClr val="000000"/>
                </a:solidFill>
              </a:rPr>
              <a:t> </a:t>
            </a:r>
            <a:r>
              <a:rPr lang="en-US" sz="2000" kern="1200" dirty="0" err="1">
                <a:solidFill>
                  <a:srgbClr val="000000"/>
                </a:solidFill>
              </a:rPr>
              <a:t>hvor</a:t>
            </a:r>
            <a:r>
              <a:rPr lang="en-US" sz="2000" kern="1200" dirty="0">
                <a:solidFill>
                  <a:srgbClr val="000000"/>
                </a:solidFill>
              </a:rPr>
              <a:t> </a:t>
            </a:r>
            <a:r>
              <a:rPr lang="en-US" sz="2000" kern="1200" dirty="0" err="1">
                <a:solidFill>
                  <a:srgbClr val="000000"/>
                </a:solidFill>
              </a:rPr>
              <a:t>fakultetet</a:t>
            </a:r>
            <a:r>
              <a:rPr lang="en-US" sz="2000" kern="1200" dirty="0">
                <a:solidFill>
                  <a:srgbClr val="000000"/>
                </a:solidFill>
              </a:rPr>
              <a:t> </a:t>
            </a:r>
            <a:r>
              <a:rPr lang="en-US" sz="2000" kern="1200" dirty="0" err="1">
                <a:solidFill>
                  <a:srgbClr val="000000"/>
                </a:solidFill>
              </a:rPr>
              <a:t>er</a:t>
            </a:r>
            <a:r>
              <a:rPr lang="en-US" sz="2000" kern="1200" dirty="0">
                <a:solidFill>
                  <a:srgbClr val="000000"/>
                </a:solidFill>
              </a:rPr>
              <a:t> </a:t>
            </a:r>
            <a:r>
              <a:rPr lang="en-US" sz="2000" kern="1200" dirty="0" err="1">
                <a:solidFill>
                  <a:srgbClr val="000000"/>
                </a:solidFill>
              </a:rPr>
              <a:t>tilsettingsmyndighet</a:t>
            </a:r>
            <a:endParaRPr lang="en-US" sz="2000" kern="1200" dirty="0">
              <a:solidFill>
                <a:srgbClr val="000000"/>
              </a:solidFill>
            </a:endParaRPr>
          </a:p>
          <a:p>
            <a:pPr marL="0" lvl="0" indent="0" defTabSz="457200" fontAlgn="auto">
              <a:spcBef>
                <a:spcPts val="0"/>
              </a:spcBef>
              <a:spcAft>
                <a:spcPts val="0"/>
              </a:spcAft>
              <a:buNone/>
            </a:pPr>
            <a:endParaRPr lang="en-US" sz="2000" kern="1200" dirty="0">
              <a:solidFill>
                <a:srgbClr val="000000"/>
              </a:solidFill>
            </a:endParaRPr>
          </a:p>
          <a:p>
            <a:pPr marL="0" lvl="0" indent="0" defTabSz="457200" fontAlgn="auto">
              <a:spcBef>
                <a:spcPts val="0"/>
              </a:spcBef>
              <a:spcAft>
                <a:spcPts val="0"/>
              </a:spcAft>
              <a:buNone/>
            </a:pPr>
            <a:r>
              <a:rPr lang="en-US" sz="2000" kern="1200" dirty="0" err="1">
                <a:solidFill>
                  <a:srgbClr val="000000"/>
                </a:solidFill>
              </a:rPr>
              <a:t>Alle</a:t>
            </a:r>
            <a:r>
              <a:rPr lang="en-US" sz="2000" kern="1200" dirty="0">
                <a:solidFill>
                  <a:srgbClr val="000000"/>
                </a:solidFill>
              </a:rPr>
              <a:t> </a:t>
            </a:r>
            <a:r>
              <a:rPr lang="en-US" sz="2000" kern="1200" dirty="0" err="1">
                <a:solidFill>
                  <a:srgbClr val="000000"/>
                </a:solidFill>
              </a:rPr>
              <a:t>beslutninger</a:t>
            </a:r>
            <a:r>
              <a:rPr lang="en-US" sz="2000" kern="1200" dirty="0">
                <a:solidFill>
                  <a:srgbClr val="000000"/>
                </a:solidFill>
              </a:rPr>
              <a:t> </a:t>
            </a:r>
            <a:r>
              <a:rPr lang="en-US" sz="2000" kern="1200" dirty="0" err="1">
                <a:solidFill>
                  <a:srgbClr val="000000"/>
                </a:solidFill>
              </a:rPr>
              <a:t>i</a:t>
            </a:r>
            <a:r>
              <a:rPr lang="en-US" sz="2000" kern="1200" dirty="0">
                <a:solidFill>
                  <a:srgbClr val="000000"/>
                </a:solidFill>
              </a:rPr>
              <a:t> </a:t>
            </a:r>
            <a:r>
              <a:rPr lang="en-US" sz="2000" kern="1200" dirty="0" err="1">
                <a:solidFill>
                  <a:srgbClr val="000000"/>
                </a:solidFill>
              </a:rPr>
              <a:t>instituttstyret</a:t>
            </a:r>
            <a:r>
              <a:rPr lang="en-US" sz="2000" kern="1200" dirty="0">
                <a:solidFill>
                  <a:srgbClr val="000000"/>
                </a:solidFill>
              </a:rPr>
              <a:t> </a:t>
            </a:r>
            <a:r>
              <a:rPr lang="en-US" sz="2000" kern="1200" dirty="0" err="1">
                <a:solidFill>
                  <a:srgbClr val="000000"/>
                </a:solidFill>
              </a:rPr>
              <a:t>treffes</a:t>
            </a:r>
            <a:r>
              <a:rPr lang="en-US" sz="2000" kern="1200" dirty="0">
                <a:solidFill>
                  <a:srgbClr val="000000"/>
                </a:solidFill>
              </a:rPr>
              <a:t> </a:t>
            </a:r>
            <a:r>
              <a:rPr lang="en-US" sz="2000" kern="1200" dirty="0" err="1">
                <a:solidFill>
                  <a:srgbClr val="000000"/>
                </a:solidFill>
              </a:rPr>
              <a:t>etter</a:t>
            </a:r>
            <a:r>
              <a:rPr lang="en-US" sz="2000" kern="1200" dirty="0">
                <a:solidFill>
                  <a:srgbClr val="000000"/>
                </a:solidFill>
              </a:rPr>
              <a:t> </a:t>
            </a:r>
            <a:r>
              <a:rPr lang="en-US" sz="2000" kern="1200" dirty="0" err="1">
                <a:solidFill>
                  <a:srgbClr val="000000"/>
                </a:solidFill>
              </a:rPr>
              <a:t>delegasjon</a:t>
            </a:r>
            <a:r>
              <a:rPr lang="en-US" sz="2000" kern="1200" dirty="0">
                <a:solidFill>
                  <a:srgbClr val="000000"/>
                </a:solidFill>
              </a:rPr>
              <a:t> </a:t>
            </a:r>
            <a:r>
              <a:rPr lang="en-US" sz="2000" kern="1200" dirty="0" err="1">
                <a:solidFill>
                  <a:srgbClr val="000000"/>
                </a:solidFill>
              </a:rPr>
              <a:t>fra</a:t>
            </a:r>
            <a:r>
              <a:rPr lang="en-US" sz="2000" kern="1200" dirty="0">
                <a:solidFill>
                  <a:srgbClr val="000000"/>
                </a:solidFill>
              </a:rPr>
              <a:t> </a:t>
            </a:r>
            <a:r>
              <a:rPr lang="en-US" sz="2000" kern="1200" dirty="0" err="1">
                <a:solidFill>
                  <a:srgbClr val="000000"/>
                </a:solidFill>
              </a:rPr>
              <a:t>og</a:t>
            </a:r>
            <a:r>
              <a:rPr lang="en-US" sz="2000" kern="1200" dirty="0">
                <a:solidFill>
                  <a:srgbClr val="000000"/>
                </a:solidFill>
              </a:rPr>
              <a:t> </a:t>
            </a:r>
            <a:r>
              <a:rPr lang="en-US" sz="2000" kern="1200" dirty="0" err="1">
                <a:solidFill>
                  <a:srgbClr val="000000"/>
                </a:solidFill>
              </a:rPr>
              <a:t>på</a:t>
            </a:r>
            <a:r>
              <a:rPr lang="en-US" sz="2000" kern="1200" dirty="0">
                <a:solidFill>
                  <a:srgbClr val="000000"/>
                </a:solidFill>
              </a:rPr>
              <a:t> </a:t>
            </a:r>
            <a:r>
              <a:rPr lang="en-US" sz="2000" kern="1200" dirty="0" err="1">
                <a:solidFill>
                  <a:srgbClr val="000000"/>
                </a:solidFill>
              </a:rPr>
              <a:t>vegne</a:t>
            </a:r>
            <a:r>
              <a:rPr lang="en-US" sz="2000" kern="1200" dirty="0">
                <a:solidFill>
                  <a:srgbClr val="000000"/>
                </a:solidFill>
              </a:rPr>
              <a:t> </a:t>
            </a:r>
            <a:r>
              <a:rPr lang="en-US" sz="2000" kern="1200" dirty="0" err="1">
                <a:solidFill>
                  <a:srgbClr val="000000"/>
                </a:solidFill>
              </a:rPr>
              <a:t>av</a:t>
            </a:r>
            <a:r>
              <a:rPr lang="en-US" sz="2000" kern="1200" dirty="0">
                <a:solidFill>
                  <a:srgbClr val="000000"/>
                </a:solidFill>
              </a:rPr>
              <a:t> </a:t>
            </a:r>
            <a:r>
              <a:rPr lang="en-US" sz="2000" kern="1200" dirty="0" err="1">
                <a:solidFill>
                  <a:srgbClr val="000000"/>
                </a:solidFill>
              </a:rPr>
              <a:t>universitetsstyret</a:t>
            </a:r>
            <a:r>
              <a:rPr lang="en-US" sz="2000" kern="1200" dirty="0">
                <a:solidFill>
                  <a:srgbClr val="000000"/>
                </a:solidFill>
              </a:rPr>
              <a:t>.</a:t>
            </a:r>
          </a:p>
          <a:p>
            <a:endParaRPr lang="nb-NO" dirty="0"/>
          </a:p>
        </p:txBody>
      </p:sp>
      <p:sp>
        <p:nvSpPr>
          <p:cNvPr id="4" name="Date Placeholder 3"/>
          <p:cNvSpPr>
            <a:spLocks noGrp="1"/>
          </p:cNvSpPr>
          <p:nvPr>
            <p:ph type="dt" sz="half" idx="10"/>
          </p:nvPr>
        </p:nvSpPr>
        <p:spPr/>
        <p:txBody>
          <a:bodyPr/>
          <a:lstStyle/>
          <a:p>
            <a:pPr>
              <a:defRPr/>
            </a:pPr>
            <a:r>
              <a:rPr lang="nb-NO" smtClean="0"/>
              <a:t>11. april 2011</a:t>
            </a:r>
            <a:endParaRPr lang="nb-NO"/>
          </a:p>
        </p:txBody>
      </p:sp>
      <p:sp>
        <p:nvSpPr>
          <p:cNvPr id="5" name="Footer Placeholder 4"/>
          <p:cNvSpPr>
            <a:spLocks noGrp="1"/>
          </p:cNvSpPr>
          <p:nvPr>
            <p:ph type="ftr" sz="quarter" idx="11"/>
          </p:nvPr>
        </p:nvSpPr>
        <p:spPr/>
        <p:txBody>
          <a:bodyPr/>
          <a:lstStyle/>
          <a:p>
            <a:pPr>
              <a:defRPr/>
            </a:pPr>
            <a:r>
              <a:rPr lang="en-US" smtClean="0"/>
              <a:t>Ny Powerpoint mal 2011</a:t>
            </a:r>
            <a:endParaRPr lang="en-US"/>
          </a:p>
        </p:txBody>
      </p:sp>
      <p:sp>
        <p:nvSpPr>
          <p:cNvPr id="6" name="Slide Number Placeholder 5"/>
          <p:cNvSpPr>
            <a:spLocks noGrp="1"/>
          </p:cNvSpPr>
          <p:nvPr>
            <p:ph type="sldNum" sz="quarter" idx="12"/>
          </p:nvPr>
        </p:nvSpPr>
        <p:spPr/>
        <p:txBody>
          <a:bodyPr/>
          <a:lstStyle/>
          <a:p>
            <a:pPr>
              <a:defRPr/>
            </a:pPr>
            <a:fld id="{5A3E82A2-925D-4E4D-A41D-93F7453D7914}" type="slidenum">
              <a:rPr lang="en-US" smtClean="0"/>
              <a:pPr>
                <a:defRPr/>
              </a:pPr>
              <a:t>5</a:t>
            </a:fld>
            <a:endParaRPr lang="en-US"/>
          </a:p>
        </p:txBody>
      </p:sp>
    </p:spTree>
    <p:extLst>
      <p:ext uri="{BB962C8B-B14F-4D97-AF65-F5344CB8AC3E}">
        <p14:creationId xmlns:p14="http://schemas.microsoft.com/office/powerpoint/2010/main" val="18700251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Styrets sammensetning</a:t>
            </a:r>
            <a:br>
              <a:rPr lang="nb-NO" dirty="0" smtClean="0"/>
            </a:br>
            <a:r>
              <a:rPr lang="nb-NO" dirty="0" err="1" smtClean="0"/>
              <a:t>Normaleregler</a:t>
            </a:r>
            <a:r>
              <a:rPr lang="nb-NO" dirty="0" smtClean="0"/>
              <a:t> for institutter §2.2.</a:t>
            </a:r>
            <a:endParaRPr lang="nb-NO" dirty="0"/>
          </a:p>
        </p:txBody>
      </p:sp>
      <p:sp>
        <p:nvSpPr>
          <p:cNvPr id="3" name="Content Placeholder 2"/>
          <p:cNvSpPr>
            <a:spLocks noGrp="1"/>
          </p:cNvSpPr>
          <p:nvPr>
            <p:ph idx="1"/>
          </p:nvPr>
        </p:nvSpPr>
        <p:spPr/>
        <p:txBody>
          <a:bodyPr/>
          <a:lstStyle/>
          <a:p>
            <a:r>
              <a:rPr lang="nb-NO" sz="2300" dirty="0"/>
              <a:t>Instituttstyret ledes av instituttleder med instituttleders stedfortreder som nestleder, og skal ha maksimalt ni medlemmer. Studentene skal være representert med minst 20 prosent av medlemmene. De midlertidig vitenskapelig tilsatte skal ha en representant i styret. I styrer med bare fem medlemmer skal studentenes vararepresentant ha tale- og forslagsrett på møtene. Instituttstyret kan settes sammen av bare interne medlemmer. Sammensetningen av instituttstyret vedtas av fakultetsstyret innenfor disse rammene etter forslag fra instituttstyret.</a:t>
            </a:r>
          </a:p>
        </p:txBody>
      </p:sp>
      <p:sp>
        <p:nvSpPr>
          <p:cNvPr id="4" name="Date Placeholder 3"/>
          <p:cNvSpPr>
            <a:spLocks noGrp="1"/>
          </p:cNvSpPr>
          <p:nvPr>
            <p:ph type="dt" sz="half" idx="10"/>
          </p:nvPr>
        </p:nvSpPr>
        <p:spPr/>
        <p:txBody>
          <a:bodyPr/>
          <a:lstStyle/>
          <a:p>
            <a:pPr>
              <a:defRPr/>
            </a:pPr>
            <a:r>
              <a:rPr lang="nb-NO" smtClean="0"/>
              <a:t>11. april 2011</a:t>
            </a:r>
            <a:endParaRPr lang="nb-NO"/>
          </a:p>
        </p:txBody>
      </p:sp>
      <p:sp>
        <p:nvSpPr>
          <p:cNvPr id="5" name="Footer Placeholder 4"/>
          <p:cNvSpPr>
            <a:spLocks noGrp="1"/>
          </p:cNvSpPr>
          <p:nvPr>
            <p:ph type="ftr" sz="quarter" idx="11"/>
          </p:nvPr>
        </p:nvSpPr>
        <p:spPr/>
        <p:txBody>
          <a:bodyPr/>
          <a:lstStyle/>
          <a:p>
            <a:pPr>
              <a:defRPr/>
            </a:pPr>
            <a:r>
              <a:rPr lang="en-US" smtClean="0"/>
              <a:t>Ny Powerpoint mal 2011</a:t>
            </a:r>
            <a:endParaRPr lang="en-US"/>
          </a:p>
        </p:txBody>
      </p:sp>
      <p:sp>
        <p:nvSpPr>
          <p:cNvPr id="6" name="Slide Number Placeholder 5"/>
          <p:cNvSpPr>
            <a:spLocks noGrp="1"/>
          </p:cNvSpPr>
          <p:nvPr>
            <p:ph type="sldNum" sz="quarter" idx="12"/>
          </p:nvPr>
        </p:nvSpPr>
        <p:spPr/>
        <p:txBody>
          <a:bodyPr/>
          <a:lstStyle/>
          <a:p>
            <a:pPr>
              <a:defRPr/>
            </a:pPr>
            <a:fld id="{5A3E82A2-925D-4E4D-A41D-93F7453D7914}" type="slidenum">
              <a:rPr lang="en-US" smtClean="0"/>
              <a:pPr>
                <a:defRPr/>
              </a:pPr>
              <a:t>6</a:t>
            </a:fld>
            <a:endParaRPr lang="en-US"/>
          </a:p>
        </p:txBody>
      </p:sp>
    </p:spTree>
    <p:extLst>
      <p:ext uri="{BB962C8B-B14F-4D97-AF65-F5344CB8AC3E}">
        <p14:creationId xmlns:p14="http://schemas.microsoft.com/office/powerpoint/2010/main" val="2874129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t>Styrets </a:t>
            </a:r>
            <a:r>
              <a:rPr lang="nb-NO" dirty="0" smtClean="0"/>
              <a:t>sammensetning (forts.)</a:t>
            </a:r>
            <a:endParaRPr lang="nb-NO" dirty="0"/>
          </a:p>
        </p:txBody>
      </p:sp>
      <p:sp>
        <p:nvSpPr>
          <p:cNvPr id="3" name="Content Placeholder 2"/>
          <p:cNvSpPr>
            <a:spLocks noGrp="1"/>
          </p:cNvSpPr>
          <p:nvPr>
            <p:ph idx="1"/>
          </p:nvPr>
        </p:nvSpPr>
        <p:spPr/>
        <p:txBody>
          <a:bodyPr/>
          <a:lstStyle/>
          <a:p>
            <a:pPr marL="0" indent="0">
              <a:buNone/>
            </a:pPr>
            <a:r>
              <a:rPr lang="nb-NO" sz="2400" dirty="0"/>
              <a:t>Instituttstyret består normalt av ni medlemmer:</a:t>
            </a:r>
          </a:p>
          <a:p>
            <a:r>
              <a:rPr lang="nb-NO" sz="2400" dirty="0"/>
              <a:t>Instituttleder, i instituttleders fravær dennes stedfortreder</a:t>
            </a:r>
          </a:p>
          <a:p>
            <a:r>
              <a:rPr lang="nb-NO" sz="2400" dirty="0"/>
              <a:t>Tre representanter for fast vitenskapelig tilsatte</a:t>
            </a:r>
          </a:p>
          <a:p>
            <a:r>
              <a:rPr lang="nb-NO" sz="2400" dirty="0"/>
              <a:t>En representant for midlertidig vitenskapelig tilsatte</a:t>
            </a:r>
          </a:p>
          <a:p>
            <a:r>
              <a:rPr lang="nb-NO" sz="2400" dirty="0"/>
              <a:t>En representant for teknisk/administrativt tilsatte</a:t>
            </a:r>
          </a:p>
          <a:p>
            <a:r>
              <a:rPr lang="nb-NO" sz="2400" dirty="0"/>
              <a:t>To representanter for studentene</a:t>
            </a:r>
          </a:p>
          <a:p>
            <a:r>
              <a:rPr lang="nb-NO" sz="2400" dirty="0"/>
              <a:t>En ekstern representant, enten fra et annet fakultet ved UiO eller en annen institusjon</a:t>
            </a:r>
          </a:p>
          <a:p>
            <a:endParaRPr lang="nb-NO" sz="2400" dirty="0"/>
          </a:p>
        </p:txBody>
      </p:sp>
      <p:sp>
        <p:nvSpPr>
          <p:cNvPr id="4" name="Date Placeholder 3"/>
          <p:cNvSpPr>
            <a:spLocks noGrp="1"/>
          </p:cNvSpPr>
          <p:nvPr>
            <p:ph type="dt" sz="half" idx="10"/>
          </p:nvPr>
        </p:nvSpPr>
        <p:spPr/>
        <p:txBody>
          <a:bodyPr/>
          <a:lstStyle/>
          <a:p>
            <a:pPr>
              <a:defRPr/>
            </a:pPr>
            <a:r>
              <a:rPr lang="nb-NO" smtClean="0"/>
              <a:t>11. april 2011</a:t>
            </a:r>
            <a:endParaRPr lang="nb-NO"/>
          </a:p>
        </p:txBody>
      </p:sp>
      <p:sp>
        <p:nvSpPr>
          <p:cNvPr id="5" name="Footer Placeholder 4"/>
          <p:cNvSpPr>
            <a:spLocks noGrp="1"/>
          </p:cNvSpPr>
          <p:nvPr>
            <p:ph type="ftr" sz="quarter" idx="11"/>
          </p:nvPr>
        </p:nvSpPr>
        <p:spPr/>
        <p:txBody>
          <a:bodyPr/>
          <a:lstStyle/>
          <a:p>
            <a:pPr>
              <a:defRPr/>
            </a:pPr>
            <a:r>
              <a:rPr lang="en-US" smtClean="0"/>
              <a:t>Ny Powerpoint mal 2011</a:t>
            </a:r>
            <a:endParaRPr lang="en-US"/>
          </a:p>
        </p:txBody>
      </p:sp>
      <p:sp>
        <p:nvSpPr>
          <p:cNvPr id="6" name="Slide Number Placeholder 5"/>
          <p:cNvSpPr>
            <a:spLocks noGrp="1"/>
          </p:cNvSpPr>
          <p:nvPr>
            <p:ph type="sldNum" sz="quarter" idx="12"/>
          </p:nvPr>
        </p:nvSpPr>
        <p:spPr/>
        <p:txBody>
          <a:bodyPr/>
          <a:lstStyle/>
          <a:p>
            <a:pPr>
              <a:defRPr/>
            </a:pPr>
            <a:fld id="{5A3E82A2-925D-4E4D-A41D-93F7453D7914}" type="slidenum">
              <a:rPr lang="en-US" smtClean="0"/>
              <a:pPr>
                <a:defRPr/>
              </a:pPr>
              <a:t>7</a:t>
            </a:fld>
            <a:endParaRPr lang="en-US"/>
          </a:p>
        </p:txBody>
      </p:sp>
    </p:spTree>
    <p:extLst>
      <p:ext uri="{BB962C8B-B14F-4D97-AF65-F5344CB8AC3E}">
        <p14:creationId xmlns:p14="http://schemas.microsoft.com/office/powerpoint/2010/main" val="94966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Stillingsbeskrivelse</a:t>
            </a:r>
            <a:r>
              <a:rPr lang="en-US" dirty="0"/>
              <a:t> for </a:t>
            </a:r>
            <a:r>
              <a:rPr lang="en-US" dirty="0" err="1"/>
              <a:t>instituttleder</a:t>
            </a:r>
            <a:endParaRPr lang="nb-NO" dirty="0"/>
          </a:p>
        </p:txBody>
      </p:sp>
      <p:sp>
        <p:nvSpPr>
          <p:cNvPr id="3" name="Content Placeholder 2"/>
          <p:cNvSpPr>
            <a:spLocks noGrp="1"/>
          </p:cNvSpPr>
          <p:nvPr>
            <p:ph idx="1"/>
          </p:nvPr>
        </p:nvSpPr>
        <p:spPr/>
        <p:txBody>
          <a:bodyPr/>
          <a:lstStyle/>
          <a:p>
            <a:pPr marL="0" indent="0">
              <a:lnSpc>
                <a:spcPct val="120000"/>
              </a:lnSpc>
              <a:buNone/>
            </a:pPr>
            <a:r>
              <a:rPr lang="en-US" sz="2000" dirty="0" err="1"/>
              <a:t>Instituttleder</a:t>
            </a:r>
            <a:r>
              <a:rPr lang="en-US" sz="2000" dirty="0"/>
              <a:t> </a:t>
            </a:r>
            <a:r>
              <a:rPr lang="en-US" sz="2000" dirty="0" err="1"/>
              <a:t>utøver</a:t>
            </a:r>
            <a:r>
              <a:rPr lang="en-US" sz="2000" dirty="0"/>
              <a:t> sin </a:t>
            </a:r>
            <a:r>
              <a:rPr lang="en-US" sz="2000" dirty="0" err="1"/>
              <a:t>myndighet</a:t>
            </a:r>
            <a:r>
              <a:rPr lang="en-US" sz="2000" dirty="0"/>
              <a:t> </a:t>
            </a:r>
            <a:r>
              <a:rPr lang="en-US" sz="2000" dirty="0" err="1"/>
              <a:t>etter</a:t>
            </a:r>
            <a:r>
              <a:rPr lang="en-US" sz="2000" dirty="0"/>
              <a:t> </a:t>
            </a:r>
            <a:r>
              <a:rPr lang="en-US" sz="2000" dirty="0" err="1"/>
              <a:t>delegering</a:t>
            </a:r>
            <a:r>
              <a:rPr lang="en-US" sz="2000" dirty="0"/>
              <a:t> </a:t>
            </a:r>
            <a:r>
              <a:rPr lang="en-US" sz="2000" dirty="0" err="1"/>
              <a:t>fra</a:t>
            </a:r>
            <a:r>
              <a:rPr lang="en-US" sz="2000" dirty="0"/>
              <a:t> </a:t>
            </a:r>
            <a:r>
              <a:rPr lang="en-US" sz="2000" dirty="0" err="1"/>
              <a:t>henholdsvis</a:t>
            </a:r>
            <a:r>
              <a:rPr lang="en-US" sz="2000" dirty="0"/>
              <a:t> </a:t>
            </a:r>
            <a:r>
              <a:rPr lang="en-US" sz="2000" dirty="0" err="1"/>
              <a:t>dekan</a:t>
            </a:r>
            <a:r>
              <a:rPr lang="en-US" sz="2000" dirty="0"/>
              <a:t> </a:t>
            </a:r>
            <a:r>
              <a:rPr lang="en-US" sz="2000" dirty="0" err="1"/>
              <a:t>og</a:t>
            </a:r>
            <a:r>
              <a:rPr lang="en-US" sz="2000" dirty="0"/>
              <a:t> </a:t>
            </a:r>
            <a:r>
              <a:rPr lang="en-US" sz="2000" dirty="0" err="1"/>
              <a:t>instituttstyre</a:t>
            </a:r>
            <a:r>
              <a:rPr lang="en-US" sz="2000" dirty="0"/>
              <a:t>. </a:t>
            </a:r>
            <a:r>
              <a:rPr lang="en-US" sz="2000" dirty="0" err="1"/>
              <a:t>Rapportering</a:t>
            </a:r>
            <a:r>
              <a:rPr lang="en-US" sz="2000" dirty="0"/>
              <a:t> </a:t>
            </a:r>
            <a:r>
              <a:rPr lang="en-US" sz="2000" dirty="0" err="1"/>
              <a:t>skjer</a:t>
            </a:r>
            <a:r>
              <a:rPr lang="en-US" sz="2000" dirty="0"/>
              <a:t> </a:t>
            </a:r>
            <a:r>
              <a:rPr lang="en-US" sz="2000" dirty="0" err="1"/>
              <a:t>i</a:t>
            </a:r>
            <a:r>
              <a:rPr lang="en-US" sz="2000" dirty="0"/>
              <a:t> </a:t>
            </a:r>
            <a:r>
              <a:rPr lang="en-US" sz="2000" dirty="0" err="1"/>
              <a:t>tilsvarende</a:t>
            </a:r>
            <a:r>
              <a:rPr lang="en-US" sz="2000" dirty="0"/>
              <a:t> </a:t>
            </a:r>
            <a:r>
              <a:rPr lang="en-US" sz="2000" dirty="0" err="1"/>
              <a:t>linjer</a:t>
            </a:r>
            <a:r>
              <a:rPr lang="en-US" sz="2000" dirty="0"/>
              <a:t>.</a:t>
            </a:r>
          </a:p>
          <a:p>
            <a:pPr>
              <a:lnSpc>
                <a:spcPct val="120000"/>
              </a:lnSpc>
            </a:pPr>
            <a:endParaRPr lang="en-US" sz="2000" dirty="0"/>
          </a:p>
          <a:p>
            <a:pPr marL="0" indent="0">
              <a:lnSpc>
                <a:spcPct val="120000"/>
              </a:lnSpc>
              <a:buNone/>
            </a:pPr>
            <a:r>
              <a:rPr lang="en-US" sz="2000" dirty="0" err="1"/>
              <a:t>Arbeidsoppgaver</a:t>
            </a:r>
            <a:r>
              <a:rPr lang="en-US" sz="2000" dirty="0"/>
              <a:t> </a:t>
            </a:r>
            <a:r>
              <a:rPr lang="en-US" sz="2000" dirty="0" err="1"/>
              <a:t>delegert</a:t>
            </a:r>
            <a:r>
              <a:rPr lang="en-US" sz="2000" dirty="0"/>
              <a:t> </a:t>
            </a:r>
            <a:r>
              <a:rPr lang="en-US" sz="2000" dirty="0" err="1"/>
              <a:t>fra</a:t>
            </a:r>
            <a:r>
              <a:rPr lang="en-US" sz="2000" dirty="0"/>
              <a:t> </a:t>
            </a:r>
            <a:r>
              <a:rPr lang="en-US" sz="2000" dirty="0" err="1"/>
              <a:t>dekan</a:t>
            </a:r>
            <a:r>
              <a:rPr lang="en-US" sz="2000" dirty="0"/>
              <a:t>:</a:t>
            </a:r>
          </a:p>
          <a:p>
            <a:pPr marL="0" indent="0">
              <a:lnSpc>
                <a:spcPct val="120000"/>
              </a:lnSpc>
              <a:buNone/>
            </a:pPr>
            <a:r>
              <a:rPr lang="en-US" sz="2000" b="1" dirty="0" err="1"/>
              <a:t>Felles</a:t>
            </a:r>
            <a:r>
              <a:rPr lang="en-US" sz="2000" b="1" dirty="0"/>
              <a:t> </a:t>
            </a:r>
            <a:r>
              <a:rPr lang="en-US" sz="2000" b="1" dirty="0" err="1"/>
              <a:t>oppgaver</a:t>
            </a:r>
            <a:r>
              <a:rPr lang="en-US" sz="2000" b="1" dirty="0"/>
              <a:t>:</a:t>
            </a:r>
            <a:endParaRPr lang="en-US" sz="2000" dirty="0"/>
          </a:p>
          <a:p>
            <a:pPr marL="285750" indent="-285750">
              <a:lnSpc>
                <a:spcPct val="120000"/>
              </a:lnSpc>
              <a:buFont typeface="Arial"/>
              <a:buChar char="•"/>
            </a:pPr>
            <a:r>
              <a:rPr lang="en-US" sz="2000" dirty="0" err="1"/>
              <a:t>Bidra</a:t>
            </a:r>
            <a:r>
              <a:rPr lang="en-US" sz="2000" dirty="0"/>
              <a:t> </a:t>
            </a:r>
            <a:r>
              <a:rPr lang="en-US" sz="2000" dirty="0" err="1"/>
              <a:t>til</a:t>
            </a:r>
            <a:r>
              <a:rPr lang="en-US" sz="2000" dirty="0"/>
              <a:t> </a:t>
            </a:r>
            <a:r>
              <a:rPr lang="en-US" sz="2000" dirty="0" err="1"/>
              <a:t>helheten</a:t>
            </a:r>
            <a:r>
              <a:rPr lang="en-US" sz="2000" dirty="0"/>
              <a:t> </a:t>
            </a:r>
            <a:r>
              <a:rPr lang="en-US" sz="2000" dirty="0" err="1"/>
              <a:t>på</a:t>
            </a:r>
            <a:r>
              <a:rPr lang="en-US" sz="2000" dirty="0"/>
              <a:t> </a:t>
            </a:r>
            <a:r>
              <a:rPr lang="en-US" sz="2000" dirty="0" err="1"/>
              <a:t>fakultetet</a:t>
            </a:r>
            <a:r>
              <a:rPr lang="en-US" sz="2000" dirty="0"/>
              <a:t> </a:t>
            </a:r>
            <a:r>
              <a:rPr lang="en-US" sz="2000" dirty="0" err="1"/>
              <a:t>gjennom</a:t>
            </a:r>
            <a:r>
              <a:rPr lang="en-US" sz="2000" dirty="0"/>
              <a:t> </a:t>
            </a:r>
            <a:r>
              <a:rPr lang="en-US" sz="2000" dirty="0" err="1"/>
              <a:t>felles</a:t>
            </a:r>
            <a:r>
              <a:rPr lang="en-US" sz="2000" dirty="0"/>
              <a:t> </a:t>
            </a:r>
            <a:r>
              <a:rPr lang="en-US" sz="2000" dirty="0" err="1"/>
              <a:t>forståelse</a:t>
            </a:r>
            <a:r>
              <a:rPr lang="en-US" sz="2000" dirty="0"/>
              <a:t> </a:t>
            </a:r>
            <a:r>
              <a:rPr lang="en-US" sz="2000" dirty="0" err="1"/>
              <a:t>og</a:t>
            </a:r>
            <a:r>
              <a:rPr lang="en-US" sz="2000" dirty="0"/>
              <a:t> </a:t>
            </a:r>
            <a:r>
              <a:rPr lang="en-US" sz="2000" dirty="0" err="1"/>
              <a:t>gjennomføring</a:t>
            </a:r>
            <a:r>
              <a:rPr lang="en-US" sz="2000" dirty="0"/>
              <a:t> </a:t>
            </a:r>
            <a:r>
              <a:rPr lang="en-US" sz="2000" dirty="0" err="1"/>
              <a:t>av</a:t>
            </a:r>
            <a:r>
              <a:rPr lang="en-US" sz="2000" dirty="0"/>
              <a:t> </a:t>
            </a:r>
            <a:r>
              <a:rPr lang="en-US" sz="2000" dirty="0" err="1"/>
              <a:t>mål</a:t>
            </a:r>
            <a:r>
              <a:rPr lang="en-US" sz="2000" dirty="0"/>
              <a:t> </a:t>
            </a:r>
            <a:r>
              <a:rPr lang="en-US" sz="2000" dirty="0" err="1"/>
              <a:t>som</a:t>
            </a:r>
            <a:r>
              <a:rPr lang="en-US" sz="2000" dirty="0"/>
              <a:t> </a:t>
            </a:r>
            <a:r>
              <a:rPr lang="en-US" sz="2000" dirty="0" err="1"/>
              <a:t>er</a:t>
            </a:r>
            <a:r>
              <a:rPr lang="en-US" sz="2000" dirty="0"/>
              <a:t> </a:t>
            </a:r>
            <a:r>
              <a:rPr lang="en-US" sz="2000" dirty="0" err="1"/>
              <a:t>satt</a:t>
            </a:r>
            <a:endParaRPr lang="en-US" sz="2000" dirty="0"/>
          </a:p>
          <a:p>
            <a:pPr marL="285750" indent="-285750">
              <a:lnSpc>
                <a:spcPct val="120000"/>
              </a:lnSpc>
              <a:buFont typeface="Arial"/>
              <a:buChar char="•"/>
            </a:pPr>
            <a:r>
              <a:rPr lang="en-US" sz="2000" dirty="0" err="1"/>
              <a:t>Rådgiver</a:t>
            </a:r>
            <a:r>
              <a:rPr lang="en-US" sz="2000" dirty="0"/>
              <a:t> for </a:t>
            </a:r>
            <a:r>
              <a:rPr lang="en-US" sz="2000" dirty="0" err="1"/>
              <a:t>fakultetsledelsen</a:t>
            </a:r>
            <a:r>
              <a:rPr lang="en-US" sz="2000" dirty="0"/>
              <a:t> </a:t>
            </a:r>
            <a:r>
              <a:rPr lang="en-US" sz="2000" dirty="0" err="1"/>
              <a:t>blant</a:t>
            </a:r>
            <a:r>
              <a:rPr lang="en-US" sz="2000" dirty="0"/>
              <a:t> </a:t>
            </a:r>
            <a:r>
              <a:rPr lang="en-US" sz="2000" dirty="0" err="1"/>
              <a:t>annet</a:t>
            </a:r>
            <a:r>
              <a:rPr lang="en-US" sz="2000" dirty="0"/>
              <a:t> </a:t>
            </a:r>
            <a:r>
              <a:rPr lang="en-US" sz="2000" dirty="0" err="1"/>
              <a:t>gjennom</a:t>
            </a:r>
            <a:r>
              <a:rPr lang="en-US" sz="2000" dirty="0"/>
              <a:t> </a:t>
            </a:r>
            <a:r>
              <a:rPr lang="en-US" sz="2000" dirty="0" err="1"/>
              <a:t>diskusjoner</a:t>
            </a:r>
            <a:r>
              <a:rPr lang="en-US" sz="2000" dirty="0"/>
              <a:t> </a:t>
            </a:r>
            <a:r>
              <a:rPr lang="en-US" sz="2000" dirty="0" err="1"/>
              <a:t>i</a:t>
            </a:r>
            <a:r>
              <a:rPr lang="en-US" sz="2000" dirty="0"/>
              <a:t> </a:t>
            </a:r>
            <a:r>
              <a:rPr lang="en-US" sz="2000" dirty="0" err="1"/>
              <a:t>instituttledernettverket</a:t>
            </a:r>
            <a:r>
              <a:rPr lang="en-US" sz="2000" dirty="0"/>
              <a:t> </a:t>
            </a:r>
            <a:r>
              <a:rPr lang="en-US" sz="2000" dirty="0" err="1"/>
              <a:t>på</a:t>
            </a:r>
            <a:r>
              <a:rPr lang="en-US" sz="2000" dirty="0"/>
              <a:t> </a:t>
            </a:r>
            <a:r>
              <a:rPr lang="en-US" sz="2000" dirty="0" err="1"/>
              <a:t>fakultetet</a:t>
            </a:r>
            <a:endParaRPr lang="en-US" sz="2000" dirty="0"/>
          </a:p>
          <a:p>
            <a:endParaRPr lang="nb-NO" sz="2000" dirty="0"/>
          </a:p>
        </p:txBody>
      </p:sp>
      <p:sp>
        <p:nvSpPr>
          <p:cNvPr id="4" name="Date Placeholder 3"/>
          <p:cNvSpPr>
            <a:spLocks noGrp="1"/>
          </p:cNvSpPr>
          <p:nvPr>
            <p:ph type="dt" sz="half" idx="10"/>
          </p:nvPr>
        </p:nvSpPr>
        <p:spPr/>
        <p:txBody>
          <a:bodyPr/>
          <a:lstStyle/>
          <a:p>
            <a:pPr>
              <a:defRPr/>
            </a:pPr>
            <a:r>
              <a:rPr lang="nb-NO" smtClean="0"/>
              <a:t>11. april 2011</a:t>
            </a:r>
            <a:endParaRPr lang="nb-NO"/>
          </a:p>
        </p:txBody>
      </p:sp>
      <p:sp>
        <p:nvSpPr>
          <p:cNvPr id="5" name="Footer Placeholder 4"/>
          <p:cNvSpPr>
            <a:spLocks noGrp="1"/>
          </p:cNvSpPr>
          <p:nvPr>
            <p:ph type="ftr" sz="quarter" idx="11"/>
          </p:nvPr>
        </p:nvSpPr>
        <p:spPr/>
        <p:txBody>
          <a:bodyPr/>
          <a:lstStyle/>
          <a:p>
            <a:pPr>
              <a:defRPr/>
            </a:pPr>
            <a:r>
              <a:rPr lang="en-US" smtClean="0"/>
              <a:t>Ny Powerpoint mal 2011</a:t>
            </a:r>
            <a:endParaRPr lang="en-US"/>
          </a:p>
        </p:txBody>
      </p:sp>
      <p:sp>
        <p:nvSpPr>
          <p:cNvPr id="6" name="Slide Number Placeholder 5"/>
          <p:cNvSpPr>
            <a:spLocks noGrp="1"/>
          </p:cNvSpPr>
          <p:nvPr>
            <p:ph type="sldNum" sz="quarter" idx="12"/>
          </p:nvPr>
        </p:nvSpPr>
        <p:spPr/>
        <p:txBody>
          <a:bodyPr/>
          <a:lstStyle/>
          <a:p>
            <a:pPr>
              <a:defRPr/>
            </a:pPr>
            <a:fld id="{5A3E82A2-925D-4E4D-A41D-93F7453D7914}" type="slidenum">
              <a:rPr lang="en-US" smtClean="0"/>
              <a:pPr>
                <a:defRPr/>
              </a:pPr>
              <a:t>8</a:t>
            </a:fld>
            <a:endParaRPr lang="en-US"/>
          </a:p>
        </p:txBody>
      </p:sp>
    </p:spTree>
    <p:extLst>
      <p:ext uri="{BB962C8B-B14F-4D97-AF65-F5344CB8AC3E}">
        <p14:creationId xmlns:p14="http://schemas.microsoft.com/office/powerpoint/2010/main" val="30344662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Stillingsbeskrivelse</a:t>
            </a:r>
            <a:r>
              <a:rPr lang="en-US" dirty="0"/>
              <a:t> for </a:t>
            </a:r>
            <a:r>
              <a:rPr lang="en-US" dirty="0" err="1"/>
              <a:t>instituttleder</a:t>
            </a:r>
            <a:endParaRPr lang="nb-NO" dirty="0"/>
          </a:p>
        </p:txBody>
      </p:sp>
      <p:sp>
        <p:nvSpPr>
          <p:cNvPr id="3" name="Content Placeholder 2"/>
          <p:cNvSpPr>
            <a:spLocks noGrp="1"/>
          </p:cNvSpPr>
          <p:nvPr>
            <p:ph idx="1"/>
          </p:nvPr>
        </p:nvSpPr>
        <p:spPr>
          <a:xfrm>
            <a:off x="323528" y="1981200"/>
            <a:ext cx="8363272" cy="4114800"/>
          </a:xfrm>
        </p:spPr>
        <p:txBody>
          <a:bodyPr/>
          <a:lstStyle/>
          <a:p>
            <a:pPr marL="0" indent="0">
              <a:lnSpc>
                <a:spcPct val="110000"/>
              </a:lnSpc>
              <a:buNone/>
            </a:pPr>
            <a:r>
              <a:rPr lang="en-US" sz="1700" b="1" dirty="0" err="1"/>
              <a:t>Faglig</a:t>
            </a:r>
            <a:r>
              <a:rPr lang="en-US" sz="1700" b="1" dirty="0"/>
              <a:t> </a:t>
            </a:r>
            <a:r>
              <a:rPr lang="en-US" sz="1700" b="1" dirty="0" err="1"/>
              <a:t>ledelse</a:t>
            </a:r>
            <a:r>
              <a:rPr lang="en-US" sz="1700" b="1" dirty="0"/>
              <a:t> </a:t>
            </a:r>
            <a:r>
              <a:rPr lang="en-US" sz="1700" dirty="0" err="1"/>
              <a:t>omfatter</a:t>
            </a:r>
            <a:r>
              <a:rPr lang="en-US" sz="1700" dirty="0"/>
              <a:t> drift </a:t>
            </a:r>
            <a:r>
              <a:rPr lang="en-US" sz="1700" dirty="0" err="1"/>
              <a:t>og</a:t>
            </a:r>
            <a:r>
              <a:rPr lang="en-US" sz="1700" dirty="0"/>
              <a:t> </a:t>
            </a:r>
            <a:r>
              <a:rPr lang="en-US" sz="1700" dirty="0" err="1"/>
              <a:t>utvikling</a:t>
            </a:r>
            <a:r>
              <a:rPr lang="en-US" sz="1700" dirty="0"/>
              <a:t> </a:t>
            </a:r>
            <a:r>
              <a:rPr lang="en-US" sz="1700" dirty="0" err="1"/>
              <a:t>av</a:t>
            </a:r>
            <a:r>
              <a:rPr lang="en-US" sz="1700" dirty="0"/>
              <a:t> </a:t>
            </a:r>
            <a:r>
              <a:rPr lang="en-US" sz="1700" dirty="0" err="1"/>
              <a:t>enhetens</a:t>
            </a:r>
            <a:r>
              <a:rPr lang="en-US" sz="1700" dirty="0"/>
              <a:t> </a:t>
            </a:r>
            <a:r>
              <a:rPr lang="en-US" sz="1700" dirty="0" err="1"/>
              <a:t>forskning</a:t>
            </a:r>
            <a:r>
              <a:rPr lang="en-US" sz="1700" dirty="0"/>
              <a:t>, </a:t>
            </a:r>
            <a:r>
              <a:rPr lang="en-US" sz="1700" dirty="0" err="1"/>
              <a:t>forskningsformidling</a:t>
            </a:r>
            <a:r>
              <a:rPr lang="en-US" sz="1700" dirty="0"/>
              <a:t>, </a:t>
            </a:r>
            <a:r>
              <a:rPr lang="en-US" sz="1700" dirty="0" err="1"/>
              <a:t>undervisning</a:t>
            </a:r>
            <a:r>
              <a:rPr lang="en-US" sz="1700" dirty="0"/>
              <a:t> </a:t>
            </a:r>
            <a:r>
              <a:rPr lang="en-US" sz="1700" dirty="0" err="1"/>
              <a:t>og</a:t>
            </a:r>
            <a:r>
              <a:rPr lang="en-US" sz="1700" dirty="0"/>
              <a:t> </a:t>
            </a:r>
            <a:r>
              <a:rPr lang="en-US" sz="1700" dirty="0" err="1"/>
              <a:t>annen</a:t>
            </a:r>
            <a:r>
              <a:rPr lang="en-US" sz="1700" dirty="0"/>
              <a:t> </a:t>
            </a:r>
            <a:r>
              <a:rPr lang="en-US" sz="1700" dirty="0" err="1"/>
              <a:t>faglig</a:t>
            </a:r>
            <a:r>
              <a:rPr lang="en-US" sz="1700" dirty="0"/>
              <a:t> </a:t>
            </a:r>
            <a:r>
              <a:rPr lang="en-US" sz="1700" dirty="0" err="1"/>
              <a:t>basert</a:t>
            </a:r>
            <a:r>
              <a:rPr lang="en-US" sz="1700" dirty="0"/>
              <a:t> </a:t>
            </a:r>
            <a:r>
              <a:rPr lang="en-US" sz="1700" dirty="0" err="1"/>
              <a:t>virksomhet</a:t>
            </a:r>
            <a:r>
              <a:rPr lang="en-US" sz="1700" dirty="0"/>
              <a:t>, </a:t>
            </a:r>
            <a:r>
              <a:rPr lang="en-US" sz="1700" dirty="0" err="1"/>
              <a:t>og</a:t>
            </a:r>
            <a:r>
              <a:rPr lang="en-US" sz="1700" dirty="0"/>
              <a:t> </a:t>
            </a:r>
            <a:r>
              <a:rPr lang="en-US" sz="1700" dirty="0" err="1"/>
              <a:t>innebærer</a:t>
            </a:r>
            <a:r>
              <a:rPr lang="en-US" sz="1700" dirty="0"/>
              <a:t> </a:t>
            </a:r>
            <a:r>
              <a:rPr lang="en-US" sz="1700" dirty="0" err="1"/>
              <a:t>blant</a:t>
            </a:r>
            <a:r>
              <a:rPr lang="en-US" sz="1700" dirty="0"/>
              <a:t> </a:t>
            </a:r>
            <a:r>
              <a:rPr lang="en-US" sz="1700" dirty="0" err="1"/>
              <a:t>annet</a:t>
            </a:r>
            <a:r>
              <a:rPr lang="en-US" sz="1700" dirty="0"/>
              <a:t>:</a:t>
            </a:r>
          </a:p>
          <a:p>
            <a:pPr marL="285750" indent="-285750">
              <a:lnSpc>
                <a:spcPct val="110000"/>
              </a:lnSpc>
              <a:buFont typeface="Arial"/>
              <a:buChar char="•"/>
            </a:pPr>
            <a:r>
              <a:rPr lang="en-US" sz="1700" dirty="0" err="1"/>
              <a:t>overordnet</a:t>
            </a:r>
            <a:r>
              <a:rPr lang="en-US" sz="1700" dirty="0"/>
              <a:t> </a:t>
            </a:r>
            <a:r>
              <a:rPr lang="en-US" sz="1700" dirty="0" err="1"/>
              <a:t>og</a:t>
            </a:r>
            <a:r>
              <a:rPr lang="en-US" sz="1700" dirty="0"/>
              <a:t> </a:t>
            </a:r>
            <a:r>
              <a:rPr lang="en-US" sz="1700" dirty="0" err="1"/>
              <a:t>langsiktig</a:t>
            </a:r>
            <a:r>
              <a:rPr lang="en-US" sz="1700" dirty="0"/>
              <a:t> </a:t>
            </a:r>
            <a:r>
              <a:rPr lang="en-US" sz="1700" dirty="0" err="1"/>
              <a:t>planlegging</a:t>
            </a:r>
            <a:r>
              <a:rPr lang="en-US" sz="1700" dirty="0"/>
              <a:t> </a:t>
            </a:r>
            <a:r>
              <a:rPr lang="en-US" sz="1700" dirty="0" err="1"/>
              <a:t>og</a:t>
            </a:r>
            <a:r>
              <a:rPr lang="en-US" sz="1700" dirty="0"/>
              <a:t> </a:t>
            </a:r>
            <a:r>
              <a:rPr lang="en-US" sz="1700" dirty="0" err="1"/>
              <a:t>prioritering</a:t>
            </a:r>
            <a:r>
              <a:rPr lang="en-US" sz="1700" dirty="0"/>
              <a:t> </a:t>
            </a:r>
            <a:r>
              <a:rPr lang="en-US" sz="1700" dirty="0" err="1"/>
              <a:t>av</a:t>
            </a:r>
            <a:r>
              <a:rPr lang="en-US" sz="1700" dirty="0"/>
              <a:t> </a:t>
            </a:r>
            <a:r>
              <a:rPr lang="en-US" sz="1700" dirty="0" err="1"/>
              <a:t>enhetens</a:t>
            </a:r>
            <a:r>
              <a:rPr lang="en-US" sz="1700" dirty="0"/>
              <a:t> </a:t>
            </a:r>
            <a:r>
              <a:rPr lang="en-US" sz="1700" dirty="0" err="1"/>
              <a:t>faglige</a:t>
            </a:r>
            <a:r>
              <a:rPr lang="en-US" sz="1700" dirty="0"/>
              <a:t> </a:t>
            </a:r>
            <a:r>
              <a:rPr lang="en-US" sz="1700" dirty="0" err="1"/>
              <a:t>mål</a:t>
            </a:r>
            <a:r>
              <a:rPr lang="en-US" sz="1700" dirty="0"/>
              <a:t> </a:t>
            </a:r>
            <a:r>
              <a:rPr lang="en-US" sz="1700" dirty="0" err="1"/>
              <a:t>og</a:t>
            </a:r>
            <a:r>
              <a:rPr lang="en-US" sz="1700" dirty="0"/>
              <a:t> </a:t>
            </a:r>
            <a:r>
              <a:rPr lang="en-US" sz="1700" dirty="0" err="1"/>
              <a:t>forsknings</a:t>
            </a:r>
            <a:r>
              <a:rPr lang="en-US" sz="1700" dirty="0"/>
              <a:t>- </a:t>
            </a:r>
            <a:r>
              <a:rPr lang="en-US" sz="1700" dirty="0" err="1"/>
              <a:t>og</a:t>
            </a:r>
            <a:r>
              <a:rPr lang="en-US" sz="1700" dirty="0"/>
              <a:t> </a:t>
            </a:r>
            <a:r>
              <a:rPr lang="en-US" sz="1700" dirty="0" err="1"/>
              <a:t>utdanningsstrategiske</a:t>
            </a:r>
            <a:r>
              <a:rPr lang="en-US" sz="1700" dirty="0"/>
              <a:t> </a:t>
            </a:r>
            <a:r>
              <a:rPr lang="en-US" sz="1700" dirty="0" err="1"/>
              <a:t>satsinger</a:t>
            </a:r>
            <a:endParaRPr lang="en-US" sz="1700" dirty="0"/>
          </a:p>
          <a:p>
            <a:pPr marL="285750" indent="-285750">
              <a:lnSpc>
                <a:spcPct val="110000"/>
              </a:lnSpc>
              <a:buFont typeface="Arial"/>
              <a:buChar char="•"/>
            </a:pPr>
            <a:r>
              <a:rPr lang="en-US" sz="1700" dirty="0" err="1"/>
              <a:t>fremme</a:t>
            </a:r>
            <a:r>
              <a:rPr lang="en-US" sz="1700" dirty="0"/>
              <a:t> </a:t>
            </a:r>
            <a:r>
              <a:rPr lang="en-US" sz="1700" dirty="0" err="1"/>
              <a:t>kvalitet</a:t>
            </a:r>
            <a:r>
              <a:rPr lang="en-US" sz="1700" dirty="0"/>
              <a:t> </a:t>
            </a:r>
            <a:r>
              <a:rPr lang="en-US" sz="1700" dirty="0" err="1"/>
              <a:t>og</a:t>
            </a:r>
            <a:r>
              <a:rPr lang="en-US" sz="1700" dirty="0"/>
              <a:t> </a:t>
            </a:r>
            <a:r>
              <a:rPr lang="en-US" sz="1700" dirty="0" err="1"/>
              <a:t>produktivitet</a:t>
            </a:r>
            <a:r>
              <a:rPr lang="en-US" sz="1700" dirty="0"/>
              <a:t> </a:t>
            </a:r>
            <a:r>
              <a:rPr lang="en-US" sz="1700" dirty="0" err="1"/>
              <a:t>i</a:t>
            </a:r>
            <a:r>
              <a:rPr lang="en-US" sz="1700" dirty="0"/>
              <a:t> den </a:t>
            </a:r>
            <a:r>
              <a:rPr lang="en-US" sz="1700" dirty="0" err="1"/>
              <a:t>vitenskapelige</a:t>
            </a:r>
            <a:r>
              <a:rPr lang="en-US" sz="1700" dirty="0"/>
              <a:t> </a:t>
            </a:r>
            <a:r>
              <a:rPr lang="en-US" sz="1700" dirty="0" err="1"/>
              <a:t>virksomheten</a:t>
            </a:r>
            <a:r>
              <a:rPr lang="en-US" sz="1700" dirty="0"/>
              <a:t> </a:t>
            </a:r>
            <a:r>
              <a:rPr lang="en-US" sz="1700" dirty="0" err="1"/>
              <a:t>og</a:t>
            </a:r>
            <a:r>
              <a:rPr lang="en-US" sz="1700" dirty="0"/>
              <a:t> </a:t>
            </a:r>
            <a:r>
              <a:rPr lang="en-US" sz="1700" dirty="0" err="1"/>
              <a:t>bidra</a:t>
            </a:r>
            <a:r>
              <a:rPr lang="en-US" sz="1700" dirty="0"/>
              <a:t> </a:t>
            </a:r>
            <a:r>
              <a:rPr lang="en-US" sz="1700" dirty="0" err="1"/>
              <a:t>til</a:t>
            </a:r>
            <a:r>
              <a:rPr lang="en-US" sz="1700" dirty="0"/>
              <a:t> </a:t>
            </a:r>
            <a:r>
              <a:rPr lang="en-US" sz="1700" dirty="0" err="1"/>
              <a:t>etablering</a:t>
            </a:r>
            <a:r>
              <a:rPr lang="en-US" sz="1700" dirty="0"/>
              <a:t> </a:t>
            </a:r>
            <a:r>
              <a:rPr lang="en-US" sz="1700" dirty="0" err="1"/>
              <a:t>av</a:t>
            </a:r>
            <a:r>
              <a:rPr lang="en-US" sz="1700" dirty="0"/>
              <a:t> </a:t>
            </a:r>
            <a:r>
              <a:rPr lang="en-US" sz="1700" dirty="0" err="1"/>
              <a:t>slagkraftige</a:t>
            </a:r>
            <a:r>
              <a:rPr lang="en-US" sz="1700" dirty="0"/>
              <a:t> </a:t>
            </a:r>
            <a:r>
              <a:rPr lang="en-US" sz="1700" dirty="0" err="1"/>
              <a:t>forskningsmiljøer</a:t>
            </a:r>
            <a:endParaRPr lang="en-US" sz="1700" dirty="0"/>
          </a:p>
          <a:p>
            <a:pPr marL="285750" indent="-285750">
              <a:lnSpc>
                <a:spcPct val="110000"/>
              </a:lnSpc>
              <a:buFont typeface="Arial"/>
              <a:buChar char="•"/>
            </a:pPr>
            <a:r>
              <a:rPr lang="en-US" sz="1700" dirty="0" err="1"/>
              <a:t>stimulere</a:t>
            </a:r>
            <a:r>
              <a:rPr lang="en-US" sz="1700" dirty="0"/>
              <a:t> </a:t>
            </a:r>
            <a:r>
              <a:rPr lang="en-US" sz="1700" dirty="0" err="1"/>
              <a:t>til</a:t>
            </a:r>
            <a:r>
              <a:rPr lang="en-US" sz="1700" dirty="0"/>
              <a:t> </a:t>
            </a:r>
            <a:r>
              <a:rPr lang="en-US" sz="1700" dirty="0" err="1"/>
              <a:t>formidling</a:t>
            </a:r>
            <a:r>
              <a:rPr lang="en-US" sz="1700" dirty="0"/>
              <a:t> </a:t>
            </a:r>
            <a:r>
              <a:rPr lang="en-US" sz="1700" dirty="0" err="1"/>
              <a:t>og</a:t>
            </a:r>
            <a:r>
              <a:rPr lang="en-US" sz="1700" dirty="0"/>
              <a:t> </a:t>
            </a:r>
            <a:r>
              <a:rPr lang="en-US" sz="1700" dirty="0" err="1"/>
              <a:t>legge</a:t>
            </a:r>
            <a:r>
              <a:rPr lang="en-US" sz="1700" dirty="0"/>
              <a:t> </a:t>
            </a:r>
            <a:r>
              <a:rPr lang="en-US" sz="1700" dirty="0" err="1"/>
              <a:t>til</a:t>
            </a:r>
            <a:r>
              <a:rPr lang="en-US" sz="1700" dirty="0"/>
              <a:t> </a:t>
            </a:r>
            <a:r>
              <a:rPr lang="en-US" sz="1700" dirty="0" err="1"/>
              <a:t>rette</a:t>
            </a:r>
            <a:r>
              <a:rPr lang="en-US" sz="1700" dirty="0"/>
              <a:t> for </a:t>
            </a:r>
            <a:r>
              <a:rPr lang="en-US" sz="1700" dirty="0" err="1"/>
              <a:t>kollektive</a:t>
            </a:r>
            <a:r>
              <a:rPr lang="en-US" sz="1700" dirty="0"/>
              <a:t> </a:t>
            </a:r>
            <a:r>
              <a:rPr lang="en-US" sz="1700" dirty="0" err="1"/>
              <a:t>og</a:t>
            </a:r>
            <a:r>
              <a:rPr lang="en-US" sz="1700" dirty="0"/>
              <a:t> </a:t>
            </a:r>
            <a:r>
              <a:rPr lang="en-US" sz="1700" dirty="0" err="1"/>
              <a:t>langsiktige</a:t>
            </a:r>
            <a:r>
              <a:rPr lang="en-US" sz="1700" dirty="0"/>
              <a:t> </a:t>
            </a:r>
            <a:r>
              <a:rPr lang="en-US" sz="1700" dirty="0" err="1"/>
              <a:t>formidlingstiltak</a:t>
            </a:r>
            <a:endParaRPr lang="en-US" sz="1700" dirty="0"/>
          </a:p>
          <a:p>
            <a:pPr marL="285750" indent="-285750">
              <a:lnSpc>
                <a:spcPct val="110000"/>
              </a:lnSpc>
              <a:buFont typeface="Arial"/>
              <a:buChar char="•"/>
            </a:pPr>
            <a:r>
              <a:rPr lang="en-US" sz="1700" dirty="0" err="1"/>
              <a:t>legge</a:t>
            </a:r>
            <a:r>
              <a:rPr lang="en-US" sz="1700" dirty="0"/>
              <a:t> </a:t>
            </a:r>
            <a:r>
              <a:rPr lang="en-US" sz="1700" dirty="0" err="1"/>
              <a:t>til</a:t>
            </a:r>
            <a:r>
              <a:rPr lang="en-US" sz="1700" dirty="0"/>
              <a:t> </a:t>
            </a:r>
            <a:r>
              <a:rPr lang="en-US" sz="1700" dirty="0" err="1"/>
              <a:t>rette</a:t>
            </a:r>
            <a:r>
              <a:rPr lang="en-US" sz="1700" dirty="0"/>
              <a:t> for </a:t>
            </a:r>
            <a:r>
              <a:rPr lang="en-US" sz="1700" dirty="0" err="1"/>
              <a:t>formidlingsarenaer</a:t>
            </a:r>
            <a:r>
              <a:rPr lang="en-US" sz="1700" dirty="0"/>
              <a:t> </a:t>
            </a:r>
            <a:r>
              <a:rPr lang="en-US" sz="1700" dirty="0" err="1"/>
              <a:t>som</a:t>
            </a:r>
            <a:r>
              <a:rPr lang="en-US" sz="1700" dirty="0"/>
              <a:t> </a:t>
            </a:r>
            <a:r>
              <a:rPr lang="en-US" sz="1700" dirty="0" err="1"/>
              <a:t>muliggjør</a:t>
            </a:r>
            <a:r>
              <a:rPr lang="en-US" sz="1700" dirty="0"/>
              <a:t> dialog </a:t>
            </a:r>
            <a:r>
              <a:rPr lang="en-US" sz="1700" dirty="0" err="1"/>
              <a:t>og</a:t>
            </a:r>
            <a:r>
              <a:rPr lang="en-US" sz="1700" dirty="0"/>
              <a:t> </a:t>
            </a:r>
            <a:r>
              <a:rPr lang="en-US" sz="1700" dirty="0" err="1"/>
              <a:t>kunnskapsutvikling</a:t>
            </a:r>
            <a:r>
              <a:rPr lang="en-US" sz="1700" dirty="0"/>
              <a:t> </a:t>
            </a:r>
            <a:r>
              <a:rPr lang="en-US" sz="1700" dirty="0" err="1"/>
              <a:t>i</a:t>
            </a:r>
            <a:r>
              <a:rPr lang="en-US" sz="1700" dirty="0"/>
              <a:t> </a:t>
            </a:r>
            <a:r>
              <a:rPr lang="en-US" sz="1700" dirty="0" err="1"/>
              <a:t>samarbeid</a:t>
            </a:r>
            <a:r>
              <a:rPr lang="en-US" sz="1700" dirty="0"/>
              <a:t> med </a:t>
            </a:r>
            <a:r>
              <a:rPr lang="en-US" sz="1700" dirty="0" err="1"/>
              <a:t>miljøer</a:t>
            </a:r>
            <a:r>
              <a:rPr lang="en-US" sz="1700" dirty="0"/>
              <a:t> </a:t>
            </a:r>
            <a:r>
              <a:rPr lang="en-US" sz="1700" dirty="0" err="1"/>
              <a:t>utenfor</a:t>
            </a:r>
            <a:r>
              <a:rPr lang="en-US" sz="1700" dirty="0"/>
              <a:t> </a:t>
            </a:r>
            <a:r>
              <a:rPr lang="en-US" sz="1700" dirty="0" err="1"/>
              <a:t>universitetene</a:t>
            </a:r>
            <a:endParaRPr lang="en-US" sz="1700" dirty="0"/>
          </a:p>
          <a:p>
            <a:pPr marL="285750" indent="-285750">
              <a:lnSpc>
                <a:spcPct val="110000"/>
              </a:lnSpc>
              <a:buFont typeface="Arial"/>
              <a:buChar char="•"/>
            </a:pPr>
            <a:r>
              <a:rPr lang="en-US" sz="1700" dirty="0" err="1"/>
              <a:t>fremme</a:t>
            </a:r>
            <a:r>
              <a:rPr lang="en-US" sz="1700" dirty="0"/>
              <a:t> </a:t>
            </a:r>
            <a:r>
              <a:rPr lang="en-US" sz="1700" dirty="0" err="1"/>
              <a:t>langsiktig</a:t>
            </a:r>
            <a:r>
              <a:rPr lang="en-US" sz="1700" dirty="0"/>
              <a:t> </a:t>
            </a:r>
            <a:r>
              <a:rPr lang="en-US" sz="1700" dirty="0" err="1"/>
              <a:t>og</a:t>
            </a:r>
            <a:r>
              <a:rPr lang="en-US" sz="1700" dirty="0"/>
              <a:t> </a:t>
            </a:r>
            <a:r>
              <a:rPr lang="en-US" sz="1700" dirty="0" err="1"/>
              <a:t>institusjonelt</a:t>
            </a:r>
            <a:r>
              <a:rPr lang="en-US" sz="1700" dirty="0"/>
              <a:t> </a:t>
            </a:r>
            <a:r>
              <a:rPr lang="en-US" sz="1700" dirty="0" err="1"/>
              <a:t>forankret</a:t>
            </a:r>
            <a:r>
              <a:rPr lang="en-US" sz="1700" dirty="0"/>
              <a:t> </a:t>
            </a:r>
            <a:r>
              <a:rPr lang="en-US" sz="1700" dirty="0" err="1"/>
              <a:t>samarbeid</a:t>
            </a:r>
            <a:r>
              <a:rPr lang="en-US" sz="1700" dirty="0"/>
              <a:t> med </a:t>
            </a:r>
            <a:r>
              <a:rPr lang="en-US" sz="1700" dirty="0" err="1"/>
              <a:t>aktører</a:t>
            </a:r>
            <a:r>
              <a:rPr lang="en-US" sz="1700" dirty="0"/>
              <a:t> </a:t>
            </a:r>
            <a:r>
              <a:rPr lang="en-US" sz="1700" dirty="0" err="1"/>
              <a:t>i</a:t>
            </a:r>
            <a:r>
              <a:rPr lang="en-US" sz="1700" dirty="0"/>
              <a:t> </a:t>
            </a:r>
            <a:r>
              <a:rPr lang="en-US" sz="1700" dirty="0" err="1"/>
              <a:t>samfunns</a:t>
            </a:r>
            <a:r>
              <a:rPr lang="en-US" sz="1700" dirty="0"/>
              <a:t>- </a:t>
            </a:r>
            <a:r>
              <a:rPr lang="en-US" sz="1700" dirty="0" err="1"/>
              <a:t>og</a:t>
            </a:r>
            <a:r>
              <a:rPr lang="en-US" sz="1700" dirty="0"/>
              <a:t> </a:t>
            </a:r>
            <a:r>
              <a:rPr lang="en-US" sz="1700" dirty="0" err="1"/>
              <a:t>arbeidsliv</a:t>
            </a:r>
            <a:endParaRPr lang="en-US" sz="1700" dirty="0"/>
          </a:p>
          <a:p>
            <a:pPr marL="285750" indent="-285750">
              <a:lnSpc>
                <a:spcPct val="110000"/>
              </a:lnSpc>
              <a:buFont typeface="Arial"/>
              <a:buChar char="•"/>
            </a:pPr>
            <a:r>
              <a:rPr lang="en-US" sz="1700" dirty="0" err="1"/>
              <a:t>sikre</a:t>
            </a:r>
            <a:r>
              <a:rPr lang="en-US" sz="1700" dirty="0"/>
              <a:t> at </a:t>
            </a:r>
            <a:r>
              <a:rPr lang="en-US" sz="1700" dirty="0" err="1"/>
              <a:t>instituttets</a:t>
            </a:r>
            <a:r>
              <a:rPr lang="en-US" sz="1700" dirty="0"/>
              <a:t> </a:t>
            </a:r>
            <a:r>
              <a:rPr lang="en-US" sz="1700" dirty="0" err="1"/>
              <a:t>ekspertise</a:t>
            </a:r>
            <a:r>
              <a:rPr lang="en-US" sz="1700" dirty="0"/>
              <a:t> </a:t>
            </a:r>
            <a:r>
              <a:rPr lang="en-US" sz="1700" dirty="0" err="1"/>
              <a:t>og</a:t>
            </a:r>
            <a:r>
              <a:rPr lang="en-US" sz="1700" dirty="0"/>
              <a:t> </a:t>
            </a:r>
            <a:r>
              <a:rPr lang="en-US" sz="1700" dirty="0" err="1"/>
              <a:t>resultater</a:t>
            </a:r>
            <a:r>
              <a:rPr lang="en-US" sz="1700" dirty="0"/>
              <a:t> </a:t>
            </a:r>
            <a:r>
              <a:rPr lang="en-US" sz="1700" dirty="0" err="1"/>
              <a:t>kommuniseres</a:t>
            </a:r>
            <a:r>
              <a:rPr lang="en-US" sz="1700" dirty="0"/>
              <a:t> </a:t>
            </a:r>
            <a:r>
              <a:rPr lang="en-US" sz="1700" dirty="0" err="1"/>
              <a:t>til</a:t>
            </a:r>
            <a:r>
              <a:rPr lang="en-US" sz="1700" dirty="0"/>
              <a:t> </a:t>
            </a:r>
            <a:r>
              <a:rPr lang="en-US" sz="1700" dirty="0" err="1"/>
              <a:t>brukere</a:t>
            </a:r>
            <a:r>
              <a:rPr lang="en-US" sz="1700" dirty="0"/>
              <a:t> </a:t>
            </a:r>
            <a:r>
              <a:rPr lang="en-US" sz="1700" dirty="0" err="1"/>
              <a:t>og</a:t>
            </a:r>
            <a:r>
              <a:rPr lang="en-US" sz="1700" dirty="0"/>
              <a:t> </a:t>
            </a:r>
            <a:r>
              <a:rPr lang="en-US" sz="1700" dirty="0" err="1"/>
              <a:t>interessenter</a:t>
            </a:r>
            <a:endParaRPr lang="en-US" sz="1700" dirty="0"/>
          </a:p>
          <a:p>
            <a:endParaRPr lang="nb-NO" dirty="0"/>
          </a:p>
        </p:txBody>
      </p:sp>
      <p:sp>
        <p:nvSpPr>
          <p:cNvPr id="4" name="Date Placeholder 3"/>
          <p:cNvSpPr>
            <a:spLocks noGrp="1"/>
          </p:cNvSpPr>
          <p:nvPr>
            <p:ph type="dt" sz="half" idx="10"/>
          </p:nvPr>
        </p:nvSpPr>
        <p:spPr/>
        <p:txBody>
          <a:bodyPr/>
          <a:lstStyle/>
          <a:p>
            <a:pPr>
              <a:defRPr/>
            </a:pPr>
            <a:r>
              <a:rPr lang="nb-NO" smtClean="0"/>
              <a:t>11. april 2011</a:t>
            </a:r>
            <a:endParaRPr lang="nb-NO"/>
          </a:p>
        </p:txBody>
      </p:sp>
      <p:sp>
        <p:nvSpPr>
          <p:cNvPr id="5" name="Footer Placeholder 4"/>
          <p:cNvSpPr>
            <a:spLocks noGrp="1"/>
          </p:cNvSpPr>
          <p:nvPr>
            <p:ph type="ftr" sz="quarter" idx="11"/>
          </p:nvPr>
        </p:nvSpPr>
        <p:spPr/>
        <p:txBody>
          <a:bodyPr/>
          <a:lstStyle/>
          <a:p>
            <a:pPr>
              <a:defRPr/>
            </a:pPr>
            <a:r>
              <a:rPr lang="en-US" smtClean="0"/>
              <a:t>Ny Powerpoint mal 2011</a:t>
            </a:r>
            <a:endParaRPr lang="en-US"/>
          </a:p>
        </p:txBody>
      </p:sp>
      <p:sp>
        <p:nvSpPr>
          <p:cNvPr id="6" name="Slide Number Placeholder 5"/>
          <p:cNvSpPr>
            <a:spLocks noGrp="1"/>
          </p:cNvSpPr>
          <p:nvPr>
            <p:ph type="sldNum" sz="quarter" idx="12"/>
          </p:nvPr>
        </p:nvSpPr>
        <p:spPr/>
        <p:txBody>
          <a:bodyPr/>
          <a:lstStyle/>
          <a:p>
            <a:pPr>
              <a:defRPr/>
            </a:pPr>
            <a:fld id="{5A3E82A2-925D-4E4D-A41D-93F7453D7914}" type="slidenum">
              <a:rPr lang="en-US" smtClean="0"/>
              <a:pPr>
                <a:defRPr/>
              </a:pPr>
              <a:t>9</a:t>
            </a:fld>
            <a:endParaRPr lang="en-US"/>
          </a:p>
        </p:txBody>
      </p:sp>
    </p:spTree>
    <p:extLst>
      <p:ext uri="{BB962C8B-B14F-4D97-AF65-F5344CB8AC3E}">
        <p14:creationId xmlns:p14="http://schemas.microsoft.com/office/powerpoint/2010/main" val="34894259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Stillingsbeskrivelse</a:t>
            </a:r>
            <a:r>
              <a:rPr lang="en-US" dirty="0"/>
              <a:t> for </a:t>
            </a:r>
            <a:r>
              <a:rPr lang="en-US" dirty="0" err="1"/>
              <a:t>instituttleder</a:t>
            </a:r>
            <a:endParaRPr lang="nb-NO" dirty="0"/>
          </a:p>
        </p:txBody>
      </p:sp>
      <p:sp>
        <p:nvSpPr>
          <p:cNvPr id="3" name="Content Placeholder 2"/>
          <p:cNvSpPr>
            <a:spLocks noGrp="1"/>
          </p:cNvSpPr>
          <p:nvPr>
            <p:ph idx="1"/>
          </p:nvPr>
        </p:nvSpPr>
        <p:spPr>
          <a:xfrm>
            <a:off x="323528" y="1981200"/>
            <a:ext cx="8363272" cy="4114800"/>
          </a:xfrm>
        </p:spPr>
        <p:txBody>
          <a:bodyPr/>
          <a:lstStyle/>
          <a:p>
            <a:pPr marL="0" lvl="0" indent="0" defTabSz="457200" fontAlgn="auto">
              <a:lnSpc>
                <a:spcPct val="110000"/>
              </a:lnSpc>
              <a:spcBef>
                <a:spcPts val="0"/>
              </a:spcBef>
              <a:spcAft>
                <a:spcPts val="0"/>
              </a:spcAft>
              <a:buNone/>
            </a:pPr>
            <a:r>
              <a:rPr lang="en-US" sz="1800" b="1" kern="1200" dirty="0" err="1">
                <a:solidFill>
                  <a:srgbClr val="000000"/>
                </a:solidFill>
              </a:rPr>
              <a:t>Økonomistyring</a:t>
            </a:r>
            <a:r>
              <a:rPr lang="en-US" sz="1800" kern="1200" dirty="0">
                <a:solidFill>
                  <a:srgbClr val="000000"/>
                </a:solidFill>
              </a:rPr>
              <a:t> </a:t>
            </a:r>
            <a:r>
              <a:rPr lang="en-US" sz="1800" kern="1200" dirty="0" err="1">
                <a:solidFill>
                  <a:srgbClr val="000000"/>
                </a:solidFill>
              </a:rPr>
              <a:t>innenfor</a:t>
            </a:r>
            <a:r>
              <a:rPr lang="en-US" sz="1800" kern="1200" dirty="0">
                <a:solidFill>
                  <a:srgbClr val="000000"/>
                </a:solidFill>
              </a:rPr>
              <a:t> </a:t>
            </a:r>
            <a:r>
              <a:rPr lang="en-US" sz="1800" kern="1200" dirty="0" err="1">
                <a:solidFill>
                  <a:srgbClr val="000000"/>
                </a:solidFill>
              </a:rPr>
              <a:t>enhetens</a:t>
            </a:r>
            <a:r>
              <a:rPr lang="en-US" sz="1800" kern="1200" dirty="0">
                <a:solidFill>
                  <a:srgbClr val="000000"/>
                </a:solidFill>
              </a:rPr>
              <a:t> </a:t>
            </a:r>
            <a:r>
              <a:rPr lang="en-US" sz="1800" kern="1200" dirty="0" err="1">
                <a:solidFill>
                  <a:srgbClr val="000000"/>
                </a:solidFill>
              </a:rPr>
              <a:t>økonomiske</a:t>
            </a:r>
            <a:r>
              <a:rPr lang="en-US" sz="1800" kern="1200" dirty="0">
                <a:solidFill>
                  <a:srgbClr val="000000"/>
                </a:solidFill>
              </a:rPr>
              <a:t> </a:t>
            </a:r>
            <a:r>
              <a:rPr lang="en-US" sz="1800" kern="1200" dirty="0" err="1">
                <a:solidFill>
                  <a:srgbClr val="000000"/>
                </a:solidFill>
              </a:rPr>
              <a:t>ramme</a:t>
            </a:r>
            <a:r>
              <a:rPr lang="en-US" sz="1800" kern="1200" dirty="0">
                <a:solidFill>
                  <a:srgbClr val="000000"/>
                </a:solidFill>
              </a:rPr>
              <a:t>, med </a:t>
            </a:r>
            <a:r>
              <a:rPr lang="en-US" sz="1800" kern="1200" dirty="0" err="1">
                <a:solidFill>
                  <a:srgbClr val="000000"/>
                </a:solidFill>
              </a:rPr>
              <a:t>oppgaver</a:t>
            </a:r>
            <a:r>
              <a:rPr lang="en-US" sz="1800" kern="1200" dirty="0">
                <a:solidFill>
                  <a:srgbClr val="000000"/>
                </a:solidFill>
              </a:rPr>
              <a:t> </a:t>
            </a:r>
            <a:r>
              <a:rPr lang="en-US" sz="1800" kern="1200" dirty="0" err="1">
                <a:solidFill>
                  <a:srgbClr val="000000"/>
                </a:solidFill>
              </a:rPr>
              <a:t>som</a:t>
            </a:r>
            <a:r>
              <a:rPr lang="en-US" sz="1800" kern="1200" dirty="0">
                <a:solidFill>
                  <a:srgbClr val="000000"/>
                </a:solidFill>
              </a:rPr>
              <a:t>:</a:t>
            </a:r>
          </a:p>
          <a:p>
            <a:pPr marL="0" lvl="0" indent="0" defTabSz="457200" fontAlgn="auto">
              <a:lnSpc>
                <a:spcPct val="110000"/>
              </a:lnSpc>
              <a:spcBef>
                <a:spcPts val="0"/>
              </a:spcBef>
              <a:spcAft>
                <a:spcPts val="0"/>
              </a:spcAft>
              <a:buNone/>
            </a:pPr>
            <a:endParaRPr lang="en-US" sz="1800" kern="1200" dirty="0">
              <a:solidFill>
                <a:srgbClr val="000000"/>
              </a:solidFill>
            </a:endParaRPr>
          </a:p>
          <a:p>
            <a:pPr marL="285750" lvl="0" indent="-285750" defTabSz="457200" fontAlgn="auto">
              <a:lnSpc>
                <a:spcPct val="110000"/>
              </a:lnSpc>
              <a:spcBef>
                <a:spcPts val="0"/>
              </a:spcBef>
              <a:spcAft>
                <a:spcPts val="0"/>
              </a:spcAft>
              <a:buFont typeface="Arial"/>
              <a:buChar char="•"/>
            </a:pPr>
            <a:r>
              <a:rPr lang="en-US" sz="1800" kern="1200" dirty="0" err="1">
                <a:solidFill>
                  <a:srgbClr val="000000"/>
                </a:solidFill>
              </a:rPr>
              <a:t>ansvarlig</a:t>
            </a:r>
            <a:r>
              <a:rPr lang="en-US" sz="1800" kern="1200" dirty="0">
                <a:solidFill>
                  <a:srgbClr val="000000"/>
                </a:solidFill>
              </a:rPr>
              <a:t> for </a:t>
            </a:r>
            <a:r>
              <a:rPr lang="en-US" sz="1800" kern="1200" dirty="0" err="1">
                <a:solidFill>
                  <a:srgbClr val="000000"/>
                </a:solidFill>
              </a:rPr>
              <a:t>utforming</a:t>
            </a:r>
            <a:r>
              <a:rPr lang="en-US" sz="1800" kern="1200" dirty="0">
                <a:solidFill>
                  <a:srgbClr val="000000"/>
                </a:solidFill>
              </a:rPr>
              <a:t> </a:t>
            </a:r>
            <a:r>
              <a:rPr lang="en-US" sz="1800" kern="1200" dirty="0" err="1">
                <a:solidFill>
                  <a:srgbClr val="000000"/>
                </a:solidFill>
              </a:rPr>
              <a:t>og</a:t>
            </a:r>
            <a:r>
              <a:rPr lang="en-US" sz="1800" kern="1200" dirty="0">
                <a:solidFill>
                  <a:srgbClr val="000000"/>
                </a:solidFill>
              </a:rPr>
              <a:t> </a:t>
            </a:r>
            <a:r>
              <a:rPr lang="en-US" sz="1800" kern="1200" dirty="0" err="1">
                <a:solidFill>
                  <a:srgbClr val="000000"/>
                </a:solidFill>
              </a:rPr>
              <a:t>oppfølging</a:t>
            </a:r>
            <a:r>
              <a:rPr lang="en-US" sz="1800" kern="1200" dirty="0">
                <a:solidFill>
                  <a:srgbClr val="000000"/>
                </a:solidFill>
              </a:rPr>
              <a:t> </a:t>
            </a:r>
            <a:r>
              <a:rPr lang="en-US" sz="1800" kern="1200" dirty="0" err="1">
                <a:solidFill>
                  <a:srgbClr val="000000"/>
                </a:solidFill>
              </a:rPr>
              <a:t>av</a:t>
            </a:r>
            <a:r>
              <a:rPr lang="en-US" sz="1800" kern="1200" dirty="0">
                <a:solidFill>
                  <a:srgbClr val="000000"/>
                </a:solidFill>
              </a:rPr>
              <a:t> </a:t>
            </a:r>
            <a:r>
              <a:rPr lang="en-US" sz="1800" kern="1200" dirty="0" err="1">
                <a:solidFill>
                  <a:srgbClr val="000000"/>
                </a:solidFill>
              </a:rPr>
              <a:t>instituttets</a:t>
            </a:r>
            <a:r>
              <a:rPr lang="en-US" sz="1800" kern="1200" dirty="0">
                <a:solidFill>
                  <a:srgbClr val="000000"/>
                </a:solidFill>
              </a:rPr>
              <a:t> </a:t>
            </a:r>
            <a:r>
              <a:rPr lang="en-US" sz="1800" kern="1200" dirty="0" err="1">
                <a:solidFill>
                  <a:srgbClr val="000000"/>
                </a:solidFill>
              </a:rPr>
              <a:t>årsplan</a:t>
            </a:r>
            <a:r>
              <a:rPr lang="en-US" sz="1800" kern="1200" dirty="0">
                <a:solidFill>
                  <a:srgbClr val="000000"/>
                </a:solidFill>
              </a:rPr>
              <a:t> </a:t>
            </a:r>
            <a:r>
              <a:rPr lang="en-US" sz="1800" kern="1200" dirty="0" err="1">
                <a:solidFill>
                  <a:srgbClr val="000000"/>
                </a:solidFill>
              </a:rPr>
              <a:t>og</a:t>
            </a:r>
            <a:r>
              <a:rPr lang="en-US" sz="1800" kern="1200" dirty="0">
                <a:solidFill>
                  <a:srgbClr val="000000"/>
                </a:solidFill>
              </a:rPr>
              <a:t> </a:t>
            </a:r>
            <a:r>
              <a:rPr lang="en-US" sz="1800" kern="1200" dirty="0" err="1">
                <a:solidFill>
                  <a:srgbClr val="000000"/>
                </a:solidFill>
              </a:rPr>
              <a:t>budsjett</a:t>
            </a:r>
            <a:endParaRPr lang="en-US" sz="1800" kern="1200" dirty="0">
              <a:solidFill>
                <a:srgbClr val="000000"/>
              </a:solidFill>
            </a:endParaRPr>
          </a:p>
          <a:p>
            <a:pPr marL="285750" lvl="0" indent="-285750" defTabSz="457200" fontAlgn="auto">
              <a:lnSpc>
                <a:spcPct val="110000"/>
              </a:lnSpc>
              <a:spcBef>
                <a:spcPts val="0"/>
              </a:spcBef>
              <a:spcAft>
                <a:spcPts val="0"/>
              </a:spcAft>
              <a:buFont typeface="Arial"/>
              <a:buChar char="•"/>
            </a:pPr>
            <a:r>
              <a:rPr lang="en-US" sz="1800" kern="1200" dirty="0" err="1">
                <a:solidFill>
                  <a:srgbClr val="000000"/>
                </a:solidFill>
              </a:rPr>
              <a:t>sikring</a:t>
            </a:r>
            <a:r>
              <a:rPr lang="en-US" sz="1800" kern="1200" dirty="0">
                <a:solidFill>
                  <a:srgbClr val="000000"/>
                </a:solidFill>
              </a:rPr>
              <a:t> </a:t>
            </a:r>
            <a:r>
              <a:rPr lang="en-US" sz="1800" kern="1200" dirty="0" err="1">
                <a:solidFill>
                  <a:srgbClr val="000000"/>
                </a:solidFill>
              </a:rPr>
              <a:t>av</a:t>
            </a:r>
            <a:r>
              <a:rPr lang="en-US" sz="1800" kern="1200" dirty="0">
                <a:solidFill>
                  <a:srgbClr val="000000"/>
                </a:solidFill>
              </a:rPr>
              <a:t> </a:t>
            </a:r>
            <a:r>
              <a:rPr lang="en-US" sz="1800" kern="1200" dirty="0" err="1">
                <a:solidFill>
                  <a:srgbClr val="000000"/>
                </a:solidFill>
              </a:rPr>
              <a:t>rasjonell</a:t>
            </a:r>
            <a:r>
              <a:rPr lang="en-US" sz="1800" kern="1200" dirty="0">
                <a:solidFill>
                  <a:srgbClr val="000000"/>
                </a:solidFill>
              </a:rPr>
              <a:t> drift </a:t>
            </a:r>
            <a:r>
              <a:rPr lang="en-US" sz="1800" kern="1200" dirty="0" err="1">
                <a:solidFill>
                  <a:srgbClr val="000000"/>
                </a:solidFill>
              </a:rPr>
              <a:t>og</a:t>
            </a:r>
            <a:r>
              <a:rPr lang="en-US" sz="1800" kern="1200" dirty="0">
                <a:solidFill>
                  <a:srgbClr val="000000"/>
                </a:solidFill>
              </a:rPr>
              <a:t> </a:t>
            </a:r>
            <a:r>
              <a:rPr lang="en-US" sz="1800" kern="1200" dirty="0" err="1">
                <a:solidFill>
                  <a:srgbClr val="000000"/>
                </a:solidFill>
              </a:rPr>
              <a:t>budsjettbalanse</a:t>
            </a:r>
            <a:r>
              <a:rPr lang="en-US" sz="1800" kern="1200" dirty="0">
                <a:solidFill>
                  <a:srgbClr val="000000"/>
                </a:solidFill>
              </a:rPr>
              <a:t> </a:t>
            </a:r>
            <a:r>
              <a:rPr lang="en-US" sz="1800" kern="1200" dirty="0" err="1">
                <a:solidFill>
                  <a:srgbClr val="000000"/>
                </a:solidFill>
              </a:rPr>
              <a:t>innenfor</a:t>
            </a:r>
            <a:r>
              <a:rPr lang="en-US" sz="1800" kern="1200" dirty="0">
                <a:solidFill>
                  <a:srgbClr val="000000"/>
                </a:solidFill>
              </a:rPr>
              <a:t> </a:t>
            </a:r>
            <a:r>
              <a:rPr lang="en-US" sz="1800" kern="1200" dirty="0" err="1">
                <a:solidFill>
                  <a:srgbClr val="000000"/>
                </a:solidFill>
              </a:rPr>
              <a:t>enhetens</a:t>
            </a:r>
            <a:r>
              <a:rPr lang="en-US" sz="1800" kern="1200" dirty="0">
                <a:solidFill>
                  <a:srgbClr val="000000"/>
                </a:solidFill>
              </a:rPr>
              <a:t> </a:t>
            </a:r>
            <a:r>
              <a:rPr lang="en-US" sz="1800" kern="1200" dirty="0" err="1">
                <a:solidFill>
                  <a:srgbClr val="000000"/>
                </a:solidFill>
              </a:rPr>
              <a:t>finansielle</a:t>
            </a:r>
            <a:r>
              <a:rPr lang="en-US" sz="1800" kern="1200" dirty="0">
                <a:solidFill>
                  <a:srgbClr val="000000"/>
                </a:solidFill>
              </a:rPr>
              <a:t> </a:t>
            </a:r>
            <a:r>
              <a:rPr lang="en-US" sz="1800" kern="1200" dirty="0" err="1">
                <a:solidFill>
                  <a:srgbClr val="000000"/>
                </a:solidFill>
              </a:rPr>
              <a:t>grunnlag</a:t>
            </a:r>
            <a:endParaRPr lang="en-US" sz="1800" kern="1200" dirty="0">
              <a:solidFill>
                <a:srgbClr val="000000"/>
              </a:solidFill>
            </a:endParaRPr>
          </a:p>
          <a:p>
            <a:pPr marL="285750" lvl="0" indent="-285750" defTabSz="457200" fontAlgn="auto">
              <a:lnSpc>
                <a:spcPct val="110000"/>
              </a:lnSpc>
              <a:spcBef>
                <a:spcPts val="0"/>
              </a:spcBef>
              <a:spcAft>
                <a:spcPts val="0"/>
              </a:spcAft>
              <a:buFont typeface="Arial"/>
              <a:buChar char="•"/>
            </a:pPr>
            <a:r>
              <a:rPr lang="en-US" sz="1800" kern="1200" dirty="0" err="1">
                <a:solidFill>
                  <a:srgbClr val="000000"/>
                </a:solidFill>
              </a:rPr>
              <a:t>ansvarlig</a:t>
            </a:r>
            <a:r>
              <a:rPr lang="en-US" sz="1800" kern="1200" dirty="0">
                <a:solidFill>
                  <a:srgbClr val="000000"/>
                </a:solidFill>
              </a:rPr>
              <a:t> for at </a:t>
            </a:r>
            <a:r>
              <a:rPr lang="en-US" sz="1800" kern="1200" dirty="0" err="1">
                <a:solidFill>
                  <a:srgbClr val="000000"/>
                </a:solidFill>
              </a:rPr>
              <a:t>instituttet</a:t>
            </a:r>
            <a:r>
              <a:rPr lang="en-US" sz="1800" kern="1200" dirty="0">
                <a:solidFill>
                  <a:srgbClr val="000000"/>
                </a:solidFill>
              </a:rPr>
              <a:t> </a:t>
            </a:r>
            <a:r>
              <a:rPr lang="en-US" sz="1800" kern="1200" dirty="0" err="1">
                <a:solidFill>
                  <a:srgbClr val="000000"/>
                </a:solidFill>
              </a:rPr>
              <a:t>innhenter</a:t>
            </a:r>
            <a:r>
              <a:rPr lang="en-US" sz="1800" kern="1200" dirty="0">
                <a:solidFill>
                  <a:srgbClr val="000000"/>
                </a:solidFill>
              </a:rPr>
              <a:t> </a:t>
            </a:r>
            <a:r>
              <a:rPr lang="en-US" sz="1800" kern="1200" dirty="0" err="1">
                <a:solidFill>
                  <a:srgbClr val="000000"/>
                </a:solidFill>
              </a:rPr>
              <a:t>ekstern</a:t>
            </a:r>
            <a:r>
              <a:rPr lang="en-US" sz="1800" kern="1200" dirty="0">
                <a:solidFill>
                  <a:srgbClr val="000000"/>
                </a:solidFill>
              </a:rPr>
              <a:t> </a:t>
            </a:r>
            <a:r>
              <a:rPr lang="en-US" sz="1800" kern="1200" dirty="0" err="1">
                <a:solidFill>
                  <a:srgbClr val="000000"/>
                </a:solidFill>
              </a:rPr>
              <a:t>finansiering</a:t>
            </a:r>
            <a:endParaRPr lang="en-US" sz="1800" kern="1200" dirty="0">
              <a:solidFill>
                <a:srgbClr val="000000"/>
              </a:solidFill>
            </a:endParaRPr>
          </a:p>
          <a:p>
            <a:pPr marL="0" indent="0">
              <a:buNone/>
            </a:pPr>
            <a:endParaRPr lang="nb-NO" dirty="0"/>
          </a:p>
        </p:txBody>
      </p:sp>
      <p:sp>
        <p:nvSpPr>
          <p:cNvPr id="4" name="Date Placeholder 3"/>
          <p:cNvSpPr>
            <a:spLocks noGrp="1"/>
          </p:cNvSpPr>
          <p:nvPr>
            <p:ph type="dt" sz="half" idx="10"/>
          </p:nvPr>
        </p:nvSpPr>
        <p:spPr/>
        <p:txBody>
          <a:bodyPr/>
          <a:lstStyle/>
          <a:p>
            <a:pPr>
              <a:defRPr/>
            </a:pPr>
            <a:r>
              <a:rPr lang="nb-NO" smtClean="0"/>
              <a:t>11. april 2011</a:t>
            </a:r>
            <a:endParaRPr lang="nb-NO"/>
          </a:p>
        </p:txBody>
      </p:sp>
      <p:sp>
        <p:nvSpPr>
          <p:cNvPr id="5" name="Footer Placeholder 4"/>
          <p:cNvSpPr>
            <a:spLocks noGrp="1"/>
          </p:cNvSpPr>
          <p:nvPr>
            <p:ph type="ftr" sz="quarter" idx="11"/>
          </p:nvPr>
        </p:nvSpPr>
        <p:spPr/>
        <p:txBody>
          <a:bodyPr/>
          <a:lstStyle/>
          <a:p>
            <a:pPr>
              <a:defRPr/>
            </a:pPr>
            <a:r>
              <a:rPr lang="en-US" smtClean="0"/>
              <a:t>Ny Powerpoint mal 2011</a:t>
            </a:r>
            <a:endParaRPr lang="en-US"/>
          </a:p>
        </p:txBody>
      </p:sp>
      <p:sp>
        <p:nvSpPr>
          <p:cNvPr id="6" name="Slide Number Placeholder 5"/>
          <p:cNvSpPr>
            <a:spLocks noGrp="1"/>
          </p:cNvSpPr>
          <p:nvPr>
            <p:ph type="sldNum" sz="quarter" idx="12"/>
          </p:nvPr>
        </p:nvSpPr>
        <p:spPr/>
        <p:txBody>
          <a:bodyPr/>
          <a:lstStyle/>
          <a:p>
            <a:pPr>
              <a:defRPr/>
            </a:pPr>
            <a:fld id="{5A3E82A2-925D-4E4D-A41D-93F7453D7914}" type="slidenum">
              <a:rPr lang="en-US" smtClean="0"/>
              <a:pPr>
                <a:defRPr/>
              </a:pPr>
              <a:t>10</a:t>
            </a:fld>
            <a:endParaRPr lang="en-US"/>
          </a:p>
        </p:txBody>
      </p:sp>
    </p:spTree>
    <p:extLst>
      <p:ext uri="{BB962C8B-B14F-4D97-AF65-F5344CB8AC3E}">
        <p14:creationId xmlns:p14="http://schemas.microsoft.com/office/powerpoint/2010/main" val="626051009"/>
      </p:ext>
    </p:extLst>
  </p:cSld>
  <p:clrMapOvr>
    <a:masterClrMapping/>
  </p:clrMapOvr>
</p:sld>
</file>

<file path=ppt/theme/theme1.xml><?xml version="1.0" encoding="utf-8"?>
<a:theme xmlns:a="http://schemas.openxmlformats.org/drawingml/2006/main" name="ILN-powepoint">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a:ln>
              <a:noFill/>
            </a:ln>
            <a:solidFill>
              <a:schemeClr val="tx1"/>
            </a:solidFill>
            <a:effectLst/>
            <a:latin typeface="Arial" charset="0"/>
            <a:ea typeface="ヒラギノ角ゴ Pro W3" charset="-128"/>
            <a:cs typeface="ヒラギノ角ゴ Pro W3"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a:ln>
              <a:noFill/>
            </a:ln>
            <a:solidFill>
              <a:schemeClr val="tx1"/>
            </a:solidFill>
            <a:effectLst/>
            <a:latin typeface="Arial" charset="0"/>
            <a:ea typeface="ヒラギノ角ゴ Pro W3" charset="-128"/>
            <a:cs typeface="ヒラギノ角ゴ Pro W3"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ILN-powepoint</Template>
  <TotalTime>71</TotalTime>
  <Words>1042</Words>
  <Application>Microsoft Office PowerPoint</Application>
  <PresentationFormat>On-screen Show (4:3)</PresentationFormat>
  <Paragraphs>138</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ILN-powepoint</vt:lpstr>
      <vt:lpstr>ILNs styreseminar 13. – 14. februar 2017</vt:lpstr>
      <vt:lpstr>Instituttstyrets mandat:</vt:lpstr>
      <vt:lpstr>Instuttstyrets myndighetsområde (forts.):</vt:lpstr>
      <vt:lpstr>Instuttstyrets myndighetsområde (forts.):</vt:lpstr>
      <vt:lpstr>Styrets sammensetning Normaleregler for institutter §2.2.</vt:lpstr>
      <vt:lpstr>Styrets sammensetning (forts.)</vt:lpstr>
      <vt:lpstr>Stillingsbeskrivelse for instituttleder</vt:lpstr>
      <vt:lpstr>Stillingsbeskrivelse for instituttleder</vt:lpstr>
      <vt:lpstr>Stillingsbeskrivelse for instituttleder</vt:lpstr>
      <vt:lpstr>Stillingsbeskrivelse for instituttleder</vt:lpstr>
      <vt:lpstr>Forretningsorden for styringsorganer ved UiO (de viktigste punktene)</vt:lpstr>
      <vt:lpstr>Forretningsorden for styringsorganer ved UiO (de viktigste punktene)</vt:lpstr>
      <vt:lpstr>Forretningsorden for styringsorganer ved UiO (de viktigste punktene)</vt:lpstr>
      <vt:lpstr>Forretningsorden for styringsorganer ved UiO (de viktigste punktene)</vt:lpstr>
      <vt:lpstr>Forretningsorden for styringsorganer ved UiO (de viktigste punktene)</vt:lpstr>
      <vt:lpstr>Litt om praksis ved alternative vedtaksforslag</vt:lpstr>
    </vt:vector>
  </TitlesOfParts>
  <Company>Universitetet i Oslo</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ILNs styreseminar 13. – 14. februar 2017</dc:title>
  <dc:creator>Jan Halvor Undlien</dc:creator>
  <cp:lastModifiedBy>Jan Halvor Undlien</cp:lastModifiedBy>
  <cp:revision>6</cp:revision>
  <dcterms:created xsi:type="dcterms:W3CDTF">2017-02-01T10:48:50Z</dcterms:created>
  <dcterms:modified xsi:type="dcterms:W3CDTF">2017-02-01T12:00:33Z</dcterms:modified>
</cp:coreProperties>
</file>