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1" r:id="rId2"/>
    <p:sldId id="260" r:id="rId3"/>
    <p:sldId id="269" r:id="rId4"/>
    <p:sldId id="271" r:id="rId5"/>
    <p:sldId id="265" r:id="rId6"/>
    <p:sldId id="270" r:id="rId7"/>
  </p:sldIdLst>
  <p:sldSz cx="12192000" cy="685800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>
        <p:scale>
          <a:sx n="120" d="100"/>
          <a:sy n="120" d="100"/>
        </p:scale>
        <p:origin x="-20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24C69-8340-425A-B8BF-20902590CA96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08967-5CBA-4370-8AF2-296C621D6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01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52B8-241D-4D2E-AAA8-29CA6CB4B941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3182-D889-45E9-B713-157E17DF6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36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52B8-241D-4D2E-AAA8-29CA6CB4B941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3182-D889-45E9-B713-157E17DF6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86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52B8-241D-4D2E-AAA8-29CA6CB4B941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3182-D889-45E9-B713-157E17DF6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09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52B8-241D-4D2E-AAA8-29CA6CB4B941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3182-D889-45E9-B713-157E17DF6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209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52B8-241D-4D2E-AAA8-29CA6CB4B941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3182-D889-45E9-B713-157E17DF6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73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52B8-241D-4D2E-AAA8-29CA6CB4B941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3182-D889-45E9-B713-157E17DF6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74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52B8-241D-4D2E-AAA8-29CA6CB4B941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3182-D889-45E9-B713-157E17DF6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165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52B8-241D-4D2E-AAA8-29CA6CB4B941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3182-D889-45E9-B713-157E17DF6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47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52B8-241D-4D2E-AAA8-29CA6CB4B941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3182-D889-45E9-B713-157E17DF6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36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52B8-241D-4D2E-AAA8-29CA6CB4B941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3182-D889-45E9-B713-157E17DF6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740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52B8-241D-4D2E-AAA8-29CA6CB4B941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3182-D889-45E9-B713-157E17DF6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364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52B8-241D-4D2E-AAA8-29CA6CB4B941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B3182-D889-45E9-B713-157E17DF6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59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ortinget –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7" y="237392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tortinget –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7" y="237392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89" y="2338755"/>
            <a:ext cx="3313189" cy="239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75378">
            <a:off x="3015524" y="2971801"/>
            <a:ext cx="3964624" cy="317287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251">
            <a:off x="5403629" y="422130"/>
            <a:ext cx="3793333" cy="280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278" y="968690"/>
            <a:ext cx="3921519" cy="5601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930" y="4020903"/>
            <a:ext cx="4282928" cy="2537130"/>
          </a:xfrm>
          <a:prstGeom prst="rect">
            <a:avLst/>
          </a:prstGeom>
        </p:spPr>
      </p:pic>
      <p:pic>
        <p:nvPicPr>
          <p:cNvPr id="2052" name="Picture 4" descr="Twitter - Apps on Google Pl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360">
            <a:off x="5993667" y="2474257"/>
            <a:ext cx="2988968" cy="168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rfor ser du ikke alle oppdateringer på Facebook - Tu.n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879">
            <a:off x="1125520" y="1452281"/>
            <a:ext cx="4141835" cy="22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5435">
            <a:off x="9118115" y="227220"/>
            <a:ext cx="2431297" cy="35107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866548">
            <a:off x="9135716" y="1601210"/>
            <a:ext cx="2225387" cy="262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Masterprogram</a:t>
            </a:r>
            <a:r>
              <a:rPr lang="en-US" dirty="0" smtClean="0"/>
              <a:t> </a:t>
            </a:r>
            <a:r>
              <a:rPr lang="en-US" dirty="0" err="1" smtClean="0"/>
              <a:t>politisk</a:t>
            </a:r>
            <a:r>
              <a:rPr lang="en-US" dirty="0" smtClean="0"/>
              <a:t> </a:t>
            </a:r>
            <a:r>
              <a:rPr lang="en-US" dirty="0" err="1" smtClean="0"/>
              <a:t>kommunikasjon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Sentrale</a:t>
            </a:r>
            <a:r>
              <a:rPr lang="en-US" dirty="0" smtClean="0"/>
              <a:t> felt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politisk</a:t>
            </a:r>
            <a:r>
              <a:rPr lang="en-US" dirty="0" smtClean="0"/>
              <a:t> </a:t>
            </a:r>
            <a:r>
              <a:rPr lang="en-US" dirty="0" err="1" smtClean="0"/>
              <a:t>kommunikasjon</a:t>
            </a:r>
            <a:endParaRPr lang="en-US" dirty="0" smtClean="0"/>
          </a:p>
          <a:p>
            <a:pPr lvl="1"/>
            <a:r>
              <a:rPr lang="en-US" dirty="0" err="1" smtClean="0"/>
              <a:t>F.eks</a:t>
            </a:r>
            <a:r>
              <a:rPr lang="en-US" dirty="0" smtClean="0"/>
              <a:t> </a:t>
            </a:r>
            <a:r>
              <a:rPr lang="en-US" dirty="0" err="1" smtClean="0"/>
              <a:t>politisk</a:t>
            </a:r>
            <a:r>
              <a:rPr lang="en-US" dirty="0" smtClean="0"/>
              <a:t> </a:t>
            </a:r>
            <a:r>
              <a:rPr lang="en-US" dirty="0" err="1" smtClean="0"/>
              <a:t>offentlighet</a:t>
            </a:r>
            <a:r>
              <a:rPr lang="en-US" dirty="0" smtClean="0"/>
              <a:t>, opinion (</a:t>
            </a:r>
            <a:r>
              <a:rPr lang="en-US" dirty="0" err="1" smtClean="0"/>
              <a:t>ekkokammer</a:t>
            </a:r>
            <a:r>
              <a:rPr lang="en-US" dirty="0" smtClean="0"/>
              <a:t> og </a:t>
            </a:r>
            <a:r>
              <a:rPr lang="en-US" dirty="0" err="1" smtClean="0"/>
              <a:t>polarisering</a:t>
            </a:r>
            <a:r>
              <a:rPr lang="en-US" dirty="0" smtClean="0"/>
              <a:t>), </a:t>
            </a:r>
            <a:r>
              <a:rPr lang="en-US" dirty="0" err="1" smtClean="0"/>
              <a:t>politisk</a:t>
            </a:r>
            <a:r>
              <a:rPr lang="en-US" dirty="0" smtClean="0"/>
              <a:t> </a:t>
            </a:r>
            <a:r>
              <a:rPr lang="en-US" dirty="0" err="1" smtClean="0"/>
              <a:t>kunnskap</a:t>
            </a:r>
            <a:r>
              <a:rPr lang="en-US" dirty="0" smtClean="0"/>
              <a:t>, </a:t>
            </a:r>
            <a:r>
              <a:rPr lang="en-US" dirty="0" err="1" smtClean="0"/>
              <a:t>misinformasjon</a:t>
            </a:r>
            <a:r>
              <a:rPr lang="en-US" dirty="0" smtClean="0"/>
              <a:t>. </a:t>
            </a:r>
            <a:r>
              <a:rPr lang="en-US" dirty="0" err="1" smtClean="0"/>
              <a:t>valgkamp</a:t>
            </a:r>
            <a:r>
              <a:rPr lang="en-US" dirty="0" smtClean="0"/>
              <a:t>, </a:t>
            </a:r>
            <a:r>
              <a:rPr lang="en-US" dirty="0" err="1" smtClean="0"/>
              <a:t>medieffekter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tillit</a:t>
            </a:r>
            <a:r>
              <a:rPr lang="en-US" dirty="0" smtClean="0"/>
              <a:t>, </a:t>
            </a:r>
            <a:r>
              <a:rPr lang="en-US" dirty="0" err="1" smtClean="0"/>
              <a:t>populisme</a:t>
            </a:r>
            <a:r>
              <a:rPr lang="en-US" dirty="0" smtClean="0"/>
              <a:t>, </a:t>
            </a:r>
            <a:r>
              <a:rPr lang="en-US" dirty="0" err="1" smtClean="0"/>
              <a:t>dagsorden</a:t>
            </a:r>
            <a:endParaRPr lang="en-US" dirty="0" smtClean="0"/>
          </a:p>
          <a:p>
            <a:r>
              <a:rPr lang="en-US" dirty="0" err="1" smtClean="0"/>
              <a:t>Politiske</a:t>
            </a:r>
            <a:r>
              <a:rPr lang="en-US" dirty="0" smtClean="0"/>
              <a:t> partier og </a:t>
            </a:r>
            <a:r>
              <a:rPr lang="en-US" dirty="0" err="1" smtClean="0"/>
              <a:t>andre</a:t>
            </a:r>
            <a:r>
              <a:rPr lang="en-US" dirty="0" smtClean="0"/>
              <a:t> </a:t>
            </a:r>
            <a:r>
              <a:rPr lang="en-US" dirty="0" err="1" smtClean="0"/>
              <a:t>aktøreres</a:t>
            </a:r>
            <a:r>
              <a:rPr lang="en-US" dirty="0" smtClean="0"/>
              <a:t> </a:t>
            </a:r>
            <a:r>
              <a:rPr lang="en-US" dirty="0" err="1" smtClean="0"/>
              <a:t>strategiske</a:t>
            </a:r>
            <a:r>
              <a:rPr lang="en-US" dirty="0" smtClean="0"/>
              <a:t> </a:t>
            </a:r>
            <a:r>
              <a:rPr lang="en-US" dirty="0" err="1" smtClean="0"/>
              <a:t>kommunikasjon</a:t>
            </a:r>
            <a:r>
              <a:rPr lang="en-US" dirty="0" smtClean="0"/>
              <a:t> med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hvordan</a:t>
            </a:r>
            <a:r>
              <a:rPr lang="en-US" dirty="0" smtClean="0"/>
              <a:t> PR-</a:t>
            </a:r>
            <a:r>
              <a:rPr lang="en-US" dirty="0" err="1" smtClean="0"/>
              <a:t>byrå</a:t>
            </a:r>
            <a:r>
              <a:rPr lang="en-US" dirty="0" smtClean="0"/>
              <a:t> og </a:t>
            </a:r>
            <a:r>
              <a:rPr lang="en-US" dirty="0" err="1" smtClean="0"/>
              <a:t>lobbyister</a:t>
            </a:r>
            <a:r>
              <a:rPr lang="en-US" dirty="0" smtClean="0"/>
              <a:t> </a:t>
            </a:r>
            <a:r>
              <a:rPr lang="en-US" dirty="0" err="1" smtClean="0"/>
              <a:t>arbeider</a:t>
            </a:r>
            <a:r>
              <a:rPr lang="en-US" dirty="0" smtClean="0"/>
              <a:t> for å </a:t>
            </a:r>
            <a:r>
              <a:rPr lang="en-US" dirty="0" err="1" smtClean="0"/>
              <a:t>påvirke</a:t>
            </a:r>
            <a:r>
              <a:rPr lang="en-US" dirty="0" smtClean="0"/>
              <a:t> </a:t>
            </a:r>
            <a:r>
              <a:rPr lang="en-US" dirty="0" err="1" smtClean="0"/>
              <a:t>politiske</a:t>
            </a:r>
            <a:r>
              <a:rPr lang="en-US" dirty="0" smtClean="0"/>
              <a:t> </a:t>
            </a:r>
            <a:r>
              <a:rPr lang="en-US" dirty="0" err="1" smtClean="0"/>
              <a:t>prosesser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Endring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/>
              <a:t>M</a:t>
            </a:r>
            <a:r>
              <a:rPr lang="en-US" dirty="0" err="1" smtClean="0"/>
              <a:t>ediesystem</a:t>
            </a:r>
            <a:r>
              <a:rPr lang="en-US" dirty="0" smtClean="0"/>
              <a:t> </a:t>
            </a:r>
            <a:r>
              <a:rPr lang="en-US" dirty="0" smtClean="0"/>
              <a:t>og </a:t>
            </a:r>
            <a:r>
              <a:rPr lang="en-US" dirty="0" err="1" smtClean="0"/>
              <a:t>politiske</a:t>
            </a:r>
            <a:r>
              <a:rPr lang="en-US" dirty="0" smtClean="0"/>
              <a:t> </a:t>
            </a:r>
            <a:r>
              <a:rPr lang="en-US" dirty="0" smtClean="0"/>
              <a:t>system </a:t>
            </a:r>
          </a:p>
          <a:p>
            <a:pPr lvl="1"/>
            <a:r>
              <a:rPr lang="en-US" dirty="0" err="1" smtClean="0"/>
              <a:t>sammenheng</a:t>
            </a:r>
            <a:r>
              <a:rPr lang="en-US" dirty="0" smtClean="0"/>
              <a:t> </a:t>
            </a:r>
            <a:r>
              <a:rPr lang="en-US" dirty="0" smtClean="0"/>
              <a:t>med </a:t>
            </a:r>
            <a:r>
              <a:rPr lang="en-US" dirty="0" err="1" smtClean="0"/>
              <a:t>endringer</a:t>
            </a:r>
            <a:r>
              <a:rPr lang="en-US" dirty="0" smtClean="0"/>
              <a:t> </a:t>
            </a:r>
            <a:r>
              <a:rPr lang="en-US" dirty="0" err="1" smtClean="0"/>
              <a:t>politisk</a:t>
            </a:r>
            <a:r>
              <a:rPr lang="en-US" dirty="0" smtClean="0"/>
              <a:t> </a:t>
            </a:r>
            <a:r>
              <a:rPr lang="en-US" dirty="0" err="1" smtClean="0"/>
              <a:t>kommunikasjon</a:t>
            </a:r>
            <a:r>
              <a:rPr lang="en-US" dirty="0" smtClean="0"/>
              <a:t> og </a:t>
            </a:r>
            <a:r>
              <a:rPr lang="en-US" dirty="0" err="1" smtClean="0"/>
              <a:t>journalistikk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8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722" y="905202"/>
            <a:ext cx="4348653" cy="5609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962" y="-1"/>
            <a:ext cx="4303629" cy="89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 på tema til masteroppgaver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Partiers </a:t>
            </a:r>
            <a:r>
              <a:rPr lang="en-US" dirty="0" err="1" smtClean="0"/>
              <a:t>valgkampstrategi</a:t>
            </a:r>
            <a:endParaRPr lang="en-US" dirty="0" smtClean="0"/>
          </a:p>
          <a:p>
            <a:pPr lvl="0"/>
            <a:r>
              <a:rPr lang="en-US" dirty="0" err="1" smtClean="0"/>
              <a:t>Medivalgkamp</a:t>
            </a:r>
            <a:r>
              <a:rPr lang="en-US" dirty="0" smtClean="0"/>
              <a:t>/</a:t>
            </a:r>
            <a:r>
              <a:rPr lang="en-US" dirty="0" err="1" smtClean="0"/>
              <a:t>sosiale</a:t>
            </a:r>
            <a:r>
              <a:rPr lang="en-US" dirty="0" smtClean="0"/>
              <a:t> </a:t>
            </a:r>
            <a:r>
              <a:rPr lang="en-US" dirty="0" err="1" smtClean="0"/>
              <a:t>mediervalgamp</a:t>
            </a:r>
            <a:endParaRPr lang="en-US" dirty="0" smtClean="0"/>
          </a:p>
          <a:p>
            <a:pPr lvl="0"/>
            <a:r>
              <a:rPr lang="en-US" dirty="0" err="1" smtClean="0"/>
              <a:t>Personifisering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politikk</a:t>
            </a:r>
            <a:endParaRPr lang="nb-NO" dirty="0"/>
          </a:p>
          <a:p>
            <a:pPr lvl="0"/>
            <a:r>
              <a:rPr lang="en-US" dirty="0" err="1" smtClean="0"/>
              <a:t>Forholdet</a:t>
            </a:r>
            <a:r>
              <a:rPr lang="en-US" dirty="0" smtClean="0"/>
              <a:t> </a:t>
            </a:r>
            <a:r>
              <a:rPr lang="en-US" dirty="0" err="1" smtClean="0"/>
              <a:t>mellom</a:t>
            </a:r>
            <a:r>
              <a:rPr lang="en-US" dirty="0" smtClean="0"/>
              <a:t> </a:t>
            </a:r>
            <a:r>
              <a:rPr lang="en-US" dirty="0" err="1" smtClean="0"/>
              <a:t>politikere</a:t>
            </a:r>
            <a:r>
              <a:rPr lang="en-US" dirty="0" smtClean="0"/>
              <a:t>, </a:t>
            </a:r>
            <a:r>
              <a:rPr lang="en-US" dirty="0" err="1" smtClean="0"/>
              <a:t>journalister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Hvordan</a:t>
            </a:r>
            <a:r>
              <a:rPr lang="en-US" dirty="0" smtClean="0"/>
              <a:t> </a:t>
            </a:r>
            <a:r>
              <a:rPr lang="en-US" dirty="0" err="1" smtClean="0"/>
              <a:t>dekkes</a:t>
            </a:r>
            <a:r>
              <a:rPr lang="en-US" dirty="0" smtClean="0"/>
              <a:t> </a:t>
            </a:r>
            <a:r>
              <a:rPr lang="en-US" dirty="0" err="1" smtClean="0"/>
              <a:t>politikk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mediene</a:t>
            </a:r>
            <a:r>
              <a:rPr lang="en-US" dirty="0" smtClean="0"/>
              <a:t>? </a:t>
            </a:r>
            <a:endParaRPr lang="nb-NO" dirty="0"/>
          </a:p>
          <a:p>
            <a:pPr lvl="0"/>
            <a:r>
              <a:rPr lang="en-US" dirty="0" err="1" smtClean="0"/>
              <a:t>Populisme</a:t>
            </a:r>
            <a:endParaRPr lang="nb-NO" dirty="0"/>
          </a:p>
          <a:p>
            <a:pPr lvl="0"/>
            <a:r>
              <a:rPr lang="en-US" dirty="0"/>
              <a:t>The </a:t>
            </a:r>
            <a:r>
              <a:rPr lang="en-US" dirty="0" err="1" smtClean="0"/>
              <a:t>demokratiske</a:t>
            </a:r>
            <a:r>
              <a:rPr lang="en-US" dirty="0" smtClean="0"/>
              <a:t> </a:t>
            </a:r>
            <a:r>
              <a:rPr lang="en-US" dirty="0" err="1" smtClean="0"/>
              <a:t>potensiale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sosiale</a:t>
            </a:r>
            <a:r>
              <a:rPr lang="en-US" dirty="0" smtClean="0"/>
              <a:t> </a:t>
            </a:r>
            <a:r>
              <a:rPr lang="en-US" dirty="0" err="1" smtClean="0"/>
              <a:t>medier</a:t>
            </a:r>
            <a:endParaRPr lang="en-US" dirty="0" smtClean="0"/>
          </a:p>
          <a:p>
            <a:pPr lvl="0"/>
            <a:r>
              <a:rPr lang="en-US" dirty="0" err="1" smtClean="0"/>
              <a:t>Lobbyisme</a:t>
            </a:r>
            <a:endParaRPr lang="en-US" dirty="0" smtClean="0"/>
          </a:p>
          <a:p>
            <a:pPr lvl="0"/>
            <a:r>
              <a:rPr lang="en-US" dirty="0" smtClean="0"/>
              <a:t>PR-</a:t>
            </a:r>
            <a:r>
              <a:rPr lang="en-US" dirty="0" err="1" smtClean="0"/>
              <a:t>byrå</a:t>
            </a:r>
            <a:r>
              <a:rPr lang="en-US" dirty="0" smtClean="0"/>
              <a:t> og </a:t>
            </a:r>
            <a:r>
              <a:rPr lang="en-US" dirty="0" err="1" smtClean="0"/>
              <a:t>politisk</a:t>
            </a:r>
            <a:r>
              <a:rPr lang="en-US" dirty="0" smtClean="0"/>
              <a:t> </a:t>
            </a:r>
            <a:r>
              <a:rPr lang="en-US" dirty="0" err="1" smtClean="0"/>
              <a:t>påvirkning</a:t>
            </a:r>
            <a:endParaRPr lang="en-US" dirty="0" smtClean="0"/>
          </a:p>
          <a:p>
            <a:pPr lvl="0"/>
            <a:r>
              <a:rPr lang="en-US" dirty="0" err="1" smtClean="0"/>
              <a:t>Politisk</a:t>
            </a:r>
            <a:r>
              <a:rPr lang="en-US" dirty="0" smtClean="0"/>
              <a:t> </a:t>
            </a:r>
            <a:r>
              <a:rPr lang="en-US" dirty="0" err="1" smtClean="0"/>
              <a:t>påvirkning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mediene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Selektiv</a:t>
            </a:r>
            <a:r>
              <a:rPr lang="en-US" dirty="0" smtClean="0"/>
              <a:t> </a:t>
            </a:r>
            <a:r>
              <a:rPr lang="en-US" dirty="0" err="1" smtClean="0"/>
              <a:t>eksponering</a:t>
            </a:r>
            <a:r>
              <a:rPr lang="en-US" dirty="0" smtClean="0"/>
              <a:t>, </a:t>
            </a:r>
            <a:r>
              <a:rPr lang="en-US" dirty="0" err="1" smtClean="0"/>
              <a:t>ekkokamre</a:t>
            </a:r>
            <a:endParaRPr lang="en-US" dirty="0" smtClean="0"/>
          </a:p>
          <a:p>
            <a:r>
              <a:rPr lang="en-US" dirty="0" err="1" smtClean="0"/>
              <a:t>Opinionsledere</a:t>
            </a:r>
            <a:r>
              <a:rPr lang="en-US" dirty="0" smtClean="0"/>
              <a:t> (</a:t>
            </a:r>
            <a:r>
              <a:rPr lang="en-US" dirty="0" err="1" smtClean="0"/>
              <a:t>influensere</a:t>
            </a:r>
            <a:r>
              <a:rPr lang="en-US" dirty="0" smtClean="0"/>
              <a:t>) og </a:t>
            </a:r>
            <a:r>
              <a:rPr lang="en-US" dirty="0" err="1" smtClean="0"/>
              <a:t>sosiale</a:t>
            </a:r>
            <a:r>
              <a:rPr lang="en-US" dirty="0" smtClean="0"/>
              <a:t> </a:t>
            </a:r>
            <a:r>
              <a:rPr lang="en-US" dirty="0" err="1" smtClean="0"/>
              <a:t>medier</a:t>
            </a:r>
            <a:endParaRPr lang="nb-NO" dirty="0"/>
          </a:p>
          <a:p>
            <a:pPr lvl="0"/>
            <a:r>
              <a:rPr lang="en-US" dirty="0" err="1" smtClean="0"/>
              <a:t>Tillit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nyhetsmedier</a:t>
            </a:r>
            <a:r>
              <a:rPr lang="en-US" dirty="0" smtClean="0"/>
              <a:t>/</a:t>
            </a:r>
            <a:r>
              <a:rPr lang="en-US" dirty="0" err="1" smtClean="0"/>
              <a:t>sosiale</a:t>
            </a:r>
            <a:r>
              <a:rPr lang="en-US" dirty="0" smtClean="0"/>
              <a:t> </a:t>
            </a:r>
            <a:r>
              <a:rPr lang="en-US" dirty="0" err="1" smtClean="0"/>
              <a:t>medier</a:t>
            </a:r>
            <a:endParaRPr lang="nb-NO" dirty="0"/>
          </a:p>
          <a:p>
            <a:pPr lvl="0"/>
            <a:r>
              <a:rPr lang="en-US" dirty="0" err="1" smtClean="0"/>
              <a:t>Politisk</a:t>
            </a:r>
            <a:r>
              <a:rPr lang="en-US" dirty="0" smtClean="0"/>
              <a:t> </a:t>
            </a:r>
            <a:r>
              <a:rPr lang="en-US" dirty="0" err="1" smtClean="0"/>
              <a:t>kunnskapsforskjeller</a:t>
            </a:r>
            <a:endParaRPr lang="en-US" dirty="0"/>
          </a:p>
          <a:p>
            <a:pPr lvl="0"/>
            <a:r>
              <a:rPr lang="en-US" dirty="0" err="1" smtClean="0"/>
              <a:t>Regjeringers</a:t>
            </a:r>
            <a:r>
              <a:rPr lang="en-US" dirty="0" smtClean="0"/>
              <a:t> </a:t>
            </a:r>
            <a:r>
              <a:rPr lang="en-US" dirty="0" err="1" smtClean="0"/>
              <a:t>kommunikasjon</a:t>
            </a:r>
            <a:endParaRPr lang="nb-NO" dirty="0"/>
          </a:p>
          <a:p>
            <a:pPr lvl="0"/>
            <a:r>
              <a:rPr lang="en-US" dirty="0" err="1" smtClean="0"/>
              <a:t>Ministre</a:t>
            </a:r>
            <a:r>
              <a:rPr lang="en-US" dirty="0" smtClean="0"/>
              <a:t> og </a:t>
            </a:r>
            <a:r>
              <a:rPr lang="en-US" dirty="0" err="1" smtClean="0"/>
              <a:t>sosiale</a:t>
            </a:r>
            <a:r>
              <a:rPr lang="en-US" dirty="0" smtClean="0"/>
              <a:t> </a:t>
            </a:r>
            <a:r>
              <a:rPr lang="en-US" dirty="0" err="1" smtClean="0"/>
              <a:t>medier</a:t>
            </a:r>
            <a:endParaRPr lang="nb-NO" dirty="0"/>
          </a:p>
          <a:p>
            <a:pPr lvl="0"/>
            <a:r>
              <a:rPr lang="en-US" dirty="0" err="1" smtClean="0"/>
              <a:t>Politisk</a:t>
            </a:r>
            <a:r>
              <a:rPr lang="en-US" dirty="0" smtClean="0"/>
              <a:t> </a:t>
            </a:r>
            <a:r>
              <a:rPr lang="en-US" dirty="0" err="1" smtClean="0"/>
              <a:t>mediebruk</a:t>
            </a:r>
            <a:endParaRPr lang="nb-NO" dirty="0"/>
          </a:p>
          <a:p>
            <a:r>
              <a:rPr lang="en-US" dirty="0" err="1" smtClean="0"/>
              <a:t>Mediatisering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politick</a:t>
            </a:r>
          </a:p>
          <a:p>
            <a:r>
              <a:rPr lang="en-US" dirty="0" smtClean="0"/>
              <a:t>Propaganda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42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Eksempler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masteroppgaver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Opinion Leaders: A </a:t>
            </a:r>
            <a:r>
              <a:rPr lang="en-US" sz="1600" dirty="0"/>
              <a:t>study of Cross-Border Opinion Leadership on Instagram </a:t>
            </a:r>
            <a:endParaRPr lang="en-US" sz="1600" dirty="0" smtClean="0"/>
          </a:p>
          <a:p>
            <a:r>
              <a:rPr lang="en-US" sz="1600" dirty="0" err="1" smtClean="0"/>
              <a:t>Ekkokammer</a:t>
            </a:r>
            <a:r>
              <a:rPr lang="en-US" sz="1600" dirty="0" smtClean="0"/>
              <a:t> og </a:t>
            </a:r>
            <a:r>
              <a:rPr lang="en-US" sz="1600" dirty="0" err="1" smtClean="0"/>
              <a:t>skyttergravsdynamikk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Facebookdebatter</a:t>
            </a:r>
            <a:endParaRPr lang="en-US" sz="1600" dirty="0" smtClean="0"/>
          </a:p>
          <a:p>
            <a:r>
              <a:rPr lang="en-US" sz="1600" dirty="0"/>
              <a:t>Social Media and the </a:t>
            </a:r>
            <a:r>
              <a:rPr lang="en-US" sz="1600" dirty="0" smtClean="0"/>
              <a:t>Road  </a:t>
            </a:r>
            <a:r>
              <a:rPr lang="en-US" sz="1600" dirty="0"/>
              <a:t>to Political </a:t>
            </a:r>
            <a:r>
              <a:rPr lang="en-US" sz="1600" dirty="0" smtClean="0"/>
              <a:t>Power: A </a:t>
            </a:r>
            <a:r>
              <a:rPr lang="en-US" sz="1600" dirty="0"/>
              <a:t>Qualitative Study of FNBs use of Facebook During the </a:t>
            </a:r>
            <a:r>
              <a:rPr lang="en-US" sz="1600" dirty="0" smtClean="0"/>
              <a:t>2019 Election Campaign </a:t>
            </a:r>
            <a:r>
              <a:rPr lang="en-US" sz="1600" dirty="0"/>
              <a:t>in 2019</a:t>
            </a:r>
          </a:p>
          <a:p>
            <a:r>
              <a:rPr lang="en-US" sz="1600" dirty="0" err="1"/>
              <a:t>Videomalaise</a:t>
            </a:r>
            <a:r>
              <a:rPr lang="en-US" sz="1600" dirty="0"/>
              <a:t> or a Virtuous Circle? A Cross-National and Longitudinal Analysis of the Relationship between Television News and Political </a:t>
            </a:r>
            <a:r>
              <a:rPr lang="en-US" sz="1600" dirty="0" smtClean="0"/>
              <a:t>Trust</a:t>
            </a:r>
          </a:p>
          <a:p>
            <a:r>
              <a:rPr lang="en-US" sz="1600" dirty="0"/>
              <a:t>Sustainability and party politics in Norway from </a:t>
            </a:r>
            <a:r>
              <a:rPr lang="en-US" sz="1600" dirty="0" smtClean="0"/>
              <a:t>1987-2021</a:t>
            </a:r>
          </a:p>
          <a:p>
            <a:r>
              <a:rPr lang="nb-NO" sz="1600" dirty="0"/>
              <a:t>Et personalisert nyhetsbilde. En kvalitativ studie </a:t>
            </a:r>
            <a:r>
              <a:rPr lang="nb-NO" sz="1600" dirty="0" smtClean="0"/>
              <a:t>av </a:t>
            </a:r>
            <a:r>
              <a:rPr lang="nb-NO" sz="1600" dirty="0"/>
              <a:t>personaliserte algoritmer i </a:t>
            </a:r>
            <a:r>
              <a:rPr lang="nb-NO" sz="1600" dirty="0" smtClean="0"/>
              <a:t>nettaviser</a:t>
            </a:r>
          </a:p>
          <a:p>
            <a:r>
              <a:rPr lang="en-US" sz="1600" dirty="0" smtClean="0"/>
              <a:t>How </a:t>
            </a:r>
            <a:r>
              <a:rPr lang="en-US" sz="1600" dirty="0"/>
              <a:t>to sell war: a rhetorical analysis of the Norwegian military’s </a:t>
            </a:r>
            <a:r>
              <a:rPr lang="en-US" sz="1600" dirty="0" smtClean="0"/>
              <a:t>marketing campaigns</a:t>
            </a:r>
          </a:p>
          <a:p>
            <a:r>
              <a:rPr lang="nb-NO" sz="1600" dirty="0"/>
              <a:t>Politisk journalistikk, politikere og sosiale medier Undersøkelse om sosiale medier påvirker forholdet mellom politiske journalister og </a:t>
            </a:r>
            <a:r>
              <a:rPr lang="nb-NO" sz="1600" dirty="0" smtClean="0"/>
              <a:t>politikere</a:t>
            </a:r>
          </a:p>
          <a:p>
            <a:r>
              <a:rPr lang="nb-NO" sz="1600" dirty="0" smtClean="0"/>
              <a:t>Spillet </a:t>
            </a:r>
            <a:r>
              <a:rPr lang="nb-NO" sz="1600" dirty="0"/>
              <a:t>om </a:t>
            </a:r>
            <a:r>
              <a:rPr lang="nb-NO" sz="1600" dirty="0" err="1"/>
              <a:t>spillreklamen</a:t>
            </a:r>
            <a:r>
              <a:rPr lang="nb-NO" sz="1600" dirty="0"/>
              <a:t> – Tolkningsrammer om pengespillreklame på norske TV-skjermer </a:t>
            </a:r>
          </a:p>
          <a:p>
            <a:r>
              <a:rPr lang="nb-NO" sz="1600" dirty="0" smtClean="0"/>
              <a:t>Rødt </a:t>
            </a:r>
            <a:r>
              <a:rPr lang="nb-NO" sz="1600" dirty="0"/>
              <a:t>kjøtt, grønne rammer - En studie av den norske kjøttbransjen, EAT og medienes tolkningsrammer i debatten om kjøtt </a:t>
            </a:r>
          </a:p>
          <a:p>
            <a:r>
              <a:rPr lang="nb-NO" sz="1600" dirty="0" smtClean="0"/>
              <a:t>Friserte </a:t>
            </a:r>
            <a:r>
              <a:rPr lang="nb-NO" sz="1600" dirty="0"/>
              <a:t>tolkningsrammer: En studie av allmenngjøring i en «</a:t>
            </a:r>
            <a:r>
              <a:rPr lang="nb-NO" sz="1600" dirty="0" err="1"/>
              <a:t>framing</a:t>
            </a:r>
            <a:r>
              <a:rPr lang="nb-NO" sz="1600" dirty="0"/>
              <a:t> </a:t>
            </a:r>
            <a:r>
              <a:rPr lang="nb-NO" sz="1600" dirty="0" err="1"/>
              <a:t>contest</a:t>
            </a:r>
            <a:r>
              <a:rPr lang="nb-NO" sz="1600" dirty="0"/>
              <a:t>» </a:t>
            </a:r>
          </a:p>
          <a:p>
            <a:endParaRPr lang="nb-NO" sz="1600" dirty="0"/>
          </a:p>
          <a:p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294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Masterprogram politisk kommunikasjon</vt:lpstr>
      <vt:lpstr>PowerPoint Presentation</vt:lpstr>
      <vt:lpstr>Eksempler på tema til masteroppgaver</vt:lpstr>
      <vt:lpstr>Eksempler på masteroppgaver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Rune Karlsen</dc:creator>
  <cp:lastModifiedBy>Rune Karlsen</cp:lastModifiedBy>
  <cp:revision>46</cp:revision>
  <cp:lastPrinted>2020-08-24T09:47:57Z</cp:lastPrinted>
  <dcterms:created xsi:type="dcterms:W3CDTF">2020-08-24T06:52:58Z</dcterms:created>
  <dcterms:modified xsi:type="dcterms:W3CDTF">2023-03-27T11:42:08Z</dcterms:modified>
</cp:coreProperties>
</file>