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6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485E27-C14D-7F4F-944C-8ADA68534B00}" type="datetime1">
              <a:rPr lang="nb-NO"/>
              <a:pPr>
                <a:defRPr/>
              </a:pPr>
              <a:t>28.09.2020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1D9FBA-1CED-5A40-A5E6-9553EBB8C1D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212FD5-699D-5446-91C2-BD1F82646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3444A-927B-7B47-8E7E-1E8BB9DEF836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Info: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Epost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og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infoskjermer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, Facebook (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enkel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), HFSU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og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fagutvalg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, Mine studier /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Studentweb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nettsider</a:t>
            </a:r>
            <a:r>
              <a:rPr lang="en-US" dirty="0" smtClean="0"/>
              <a:t> </a:t>
            </a:r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E7E65-80D8-714C-95C4-FC601B502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274-2DFC-AD46-B3B2-BE1175F4D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2FF8-BF60-C14A-ABC9-77F388AB3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9DA0-EB81-4F4A-836B-20A0EAE5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9E87-D7F2-434B-B89C-983785DC2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0EB1-80F4-B74F-B01D-DB40DAAE6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47C-FBA1-3541-8DD3-B4FF89949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507ED-118C-0949-AFBC-8026D2FF8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5AA1-8D1B-5A47-8B5F-6B40C5FCC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EBE9-BA08-464E-83DE-8DFB649E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F2AD574-4A86-D345-B0C2-F9EB842C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UiO_Humanistiske_A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4801" y="228600"/>
            <a:ext cx="2919697" cy="1504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Valg til fakultetsstyret høsten 2020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Fakultetsstyrevalget høsten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Valgstyret</a:t>
            </a:r>
            <a:endParaRPr lang="en-US" dirty="0"/>
          </a:p>
          <a:p>
            <a:r>
              <a:rPr lang="nb-NO" dirty="0" smtClean="0"/>
              <a:t>Toril </a:t>
            </a:r>
            <a:r>
              <a:rPr lang="nb-NO" dirty="0"/>
              <a:t>Opsahl, førsteamanuensis, </a:t>
            </a:r>
            <a:r>
              <a:rPr lang="nb-NO" dirty="0" smtClean="0"/>
              <a:t>ILN (leder)</a:t>
            </a:r>
            <a:endParaRPr lang="en-US" dirty="0"/>
          </a:p>
          <a:p>
            <a:r>
              <a:rPr lang="nb-NO" dirty="0" smtClean="0"/>
              <a:t>Karina </a:t>
            </a:r>
            <a:r>
              <a:rPr lang="nb-NO" dirty="0"/>
              <a:t>Kleiva, administrativ leder, ILOS</a:t>
            </a:r>
            <a:endParaRPr lang="en-US" dirty="0"/>
          </a:p>
          <a:p>
            <a:r>
              <a:rPr lang="nb-NO" dirty="0" smtClean="0"/>
              <a:t>Max </a:t>
            </a:r>
            <a:r>
              <a:rPr lang="nb-NO" dirty="0"/>
              <a:t>Johannes Kippersund, </a:t>
            </a:r>
            <a:r>
              <a:rPr lang="nb-NO" dirty="0" smtClean="0"/>
              <a:t>stipendiat, </a:t>
            </a:r>
            <a:r>
              <a:rPr lang="nb-NO" dirty="0"/>
              <a:t>IFIKK</a:t>
            </a:r>
            <a:endParaRPr lang="en-US" dirty="0"/>
          </a:p>
          <a:p>
            <a:r>
              <a:rPr lang="nb-NO" dirty="0" smtClean="0"/>
              <a:t>Jon </a:t>
            </a:r>
            <a:r>
              <a:rPr lang="nb-NO" dirty="0" err="1"/>
              <a:t>Carlstedt</a:t>
            </a:r>
            <a:r>
              <a:rPr lang="nb-NO" dirty="0"/>
              <a:t> </a:t>
            </a:r>
            <a:r>
              <a:rPr lang="nb-NO" dirty="0" smtClean="0"/>
              <a:t>Tønnessen, masterstudent og </a:t>
            </a:r>
            <a:r>
              <a:rPr lang="nb-NO" dirty="0" err="1" smtClean="0"/>
              <a:t>institutstyremedlem</a:t>
            </a:r>
            <a:r>
              <a:rPr lang="nb-NO" dirty="0" smtClean="0"/>
              <a:t>, IAKH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Tidsplan</a:t>
            </a:r>
          </a:p>
          <a:p>
            <a:r>
              <a:rPr lang="nb-NO" dirty="0" smtClean="0"/>
              <a:t>Møte </a:t>
            </a:r>
            <a:r>
              <a:rPr lang="nb-NO" dirty="0"/>
              <a:t>mandag 28. september</a:t>
            </a:r>
            <a:endParaRPr lang="en-US" dirty="0"/>
          </a:p>
          <a:p>
            <a:r>
              <a:rPr lang="nb-NO" dirty="0"/>
              <a:t>Informasjon om </a:t>
            </a:r>
            <a:r>
              <a:rPr lang="nb-NO" dirty="0" smtClean="0"/>
              <a:t>valget oktober</a:t>
            </a:r>
            <a:endParaRPr lang="en-US" dirty="0"/>
          </a:p>
          <a:p>
            <a:r>
              <a:rPr lang="nb-NO" dirty="0"/>
              <a:t>Forslagsfrist mandag  9. november</a:t>
            </a:r>
            <a:endParaRPr lang="en-US" dirty="0"/>
          </a:p>
          <a:p>
            <a:r>
              <a:rPr lang="nb-NO" dirty="0"/>
              <a:t>Elektronisk valg 30. </a:t>
            </a:r>
            <a:r>
              <a:rPr lang="nb-NO" dirty="0" smtClean="0"/>
              <a:t>november til 4</a:t>
            </a:r>
            <a:r>
              <a:rPr lang="nb-NO" dirty="0"/>
              <a:t>. desember</a:t>
            </a:r>
            <a:endParaRPr lang="en-US" dirty="0"/>
          </a:p>
          <a:p>
            <a:endParaRPr lang="en-US" dirty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nb-NO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89A16-F244-6A42-A88F-6581B2C4ACF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hf-8</Template>
  <TotalTime>399</TotalTime>
  <Words>87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ヒラギノ角ゴ Pro W3</vt:lpstr>
      <vt:lpstr>Blank Presentation</vt:lpstr>
      <vt:lpstr>PowerPoint Presentation</vt:lpstr>
      <vt:lpstr>Fakultetsstyrevalget høsten 2020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Thorbjørn Nordbø</dc:creator>
  <cp:keywords/>
  <dc:description/>
  <cp:lastModifiedBy>Kjartan Hverven</cp:lastModifiedBy>
  <cp:revision>3</cp:revision>
  <dcterms:created xsi:type="dcterms:W3CDTF">2020-09-22T07:56:44Z</dcterms:created>
  <dcterms:modified xsi:type="dcterms:W3CDTF">2020-09-28T09:47:44Z</dcterms:modified>
  <cp:category/>
</cp:coreProperties>
</file>