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9" r:id="rId3"/>
    <p:sldId id="265" r:id="rId4"/>
    <p:sldId id="293" r:id="rId5"/>
    <p:sldId id="297" r:id="rId6"/>
    <p:sldId id="298" r:id="rId7"/>
    <p:sldId id="296" r:id="rId8"/>
    <p:sldId id="299" r:id="rId9"/>
    <p:sldId id="300" r:id="rId10"/>
    <p:sldId id="301" r:id="rId11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361950" indent="9525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725488" indent="18891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087438" indent="28416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450975" indent="37782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672">
          <p15:clr>
            <a:srgbClr val="A4A3A4"/>
          </p15:clr>
        </p15:guide>
        <p15:guide id="3" pos="5472">
          <p15:clr>
            <a:srgbClr val="A4A3A4"/>
          </p15:clr>
        </p15:guide>
        <p15:guide id="4" pos="1008">
          <p15:clr>
            <a:srgbClr val="A4A3A4"/>
          </p15:clr>
        </p15:guide>
        <p15:guide id="5" pos="11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r Erik Risvik Johnsen" initials="TERJ" lastIdx="1" clrIdx="0">
    <p:extLst>
      <p:ext uri="{19B8F6BF-5375-455C-9EA6-DF929625EA0E}">
        <p15:presenceInfo xmlns:p15="http://schemas.microsoft.com/office/powerpoint/2012/main" userId="S-1-5-21-1927809936-1189766144-1318725885-1603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1307A9"/>
    <a:srgbClr val="73B02A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ddels stil 2 –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ys stil 3 – uthevin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6837" autoAdjust="0"/>
  </p:normalViewPr>
  <p:slideViewPr>
    <p:cSldViewPr showGuides="1">
      <p:cViewPr varScale="1">
        <p:scale>
          <a:sx n="131" d="100"/>
          <a:sy n="131" d="100"/>
        </p:scale>
        <p:origin x="1056" y="120"/>
      </p:cViewPr>
      <p:guideLst>
        <p:guide orient="horz" pos="180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-5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355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05T12:37:14.96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D099D-46B1-4945-9E74-0070B8C50B5C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8649E85C-AA95-4641-A8BA-733038A13F9B}">
      <dgm:prSet phldrT="[Tekst]"/>
      <dgm:spPr>
        <a:solidFill>
          <a:srgbClr val="00B050"/>
        </a:solidFill>
      </dgm:spPr>
      <dgm:t>
        <a:bodyPr/>
        <a:lstStyle/>
        <a:p>
          <a:r>
            <a:rPr lang="nb-NO" dirty="0"/>
            <a:t>Formidling</a:t>
          </a:r>
        </a:p>
      </dgm:t>
    </dgm:pt>
    <dgm:pt modelId="{C768907D-1A22-46F9-BA42-78E3E6908404}" type="parTrans" cxnId="{AE0CAA5F-BBDC-4CCD-86C8-C0345F6F8F37}">
      <dgm:prSet/>
      <dgm:spPr/>
      <dgm:t>
        <a:bodyPr/>
        <a:lstStyle/>
        <a:p>
          <a:endParaRPr lang="nb-NO"/>
        </a:p>
      </dgm:t>
    </dgm:pt>
    <dgm:pt modelId="{F35077A0-7F89-4AA6-8E46-151D35AAEAFF}" type="sibTrans" cxnId="{AE0CAA5F-BBDC-4CCD-86C8-C0345F6F8F37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nb-NO"/>
        </a:p>
      </dgm:t>
    </dgm:pt>
    <dgm:pt modelId="{647E0FA0-7488-4B10-A428-010F2D0CBE6B}">
      <dgm:prSet phldrT="[Tekst]"/>
      <dgm:spPr>
        <a:solidFill>
          <a:srgbClr val="1307A9"/>
        </a:solidFill>
      </dgm:spPr>
      <dgm:t>
        <a:bodyPr/>
        <a:lstStyle/>
        <a:p>
          <a:r>
            <a:rPr lang="nb-NO" dirty="0"/>
            <a:t>Samarbeid</a:t>
          </a:r>
        </a:p>
      </dgm:t>
    </dgm:pt>
    <dgm:pt modelId="{588690E6-D8F1-4771-AA26-5421877A676B}" type="parTrans" cxnId="{D337696F-2F64-4F64-8F48-91AD3F86FD3E}">
      <dgm:prSet/>
      <dgm:spPr/>
      <dgm:t>
        <a:bodyPr/>
        <a:lstStyle/>
        <a:p>
          <a:endParaRPr lang="nb-NO"/>
        </a:p>
      </dgm:t>
    </dgm:pt>
    <dgm:pt modelId="{CE77862D-D033-4895-9D51-D23D31432436}" type="sibTrans" cxnId="{D337696F-2F64-4F64-8F48-91AD3F86FD3E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nb-NO"/>
        </a:p>
      </dgm:t>
    </dgm:pt>
    <dgm:pt modelId="{A769E444-7192-49C2-84BE-409230CD7726}">
      <dgm:prSet phldrT="[Teks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b-NO" dirty="0"/>
            <a:t>Forskning</a:t>
          </a:r>
        </a:p>
      </dgm:t>
    </dgm:pt>
    <dgm:pt modelId="{682B049F-ABF5-48CD-A790-0E8711F76C7A}" type="parTrans" cxnId="{E83E5B9A-B990-4277-884F-070D4D400EA0}">
      <dgm:prSet/>
      <dgm:spPr/>
      <dgm:t>
        <a:bodyPr/>
        <a:lstStyle/>
        <a:p>
          <a:endParaRPr lang="nb-NO"/>
        </a:p>
      </dgm:t>
    </dgm:pt>
    <dgm:pt modelId="{9C287D00-AF22-4CD1-B058-7CA7376E565F}" type="sibTrans" cxnId="{E83E5B9A-B990-4277-884F-070D4D400EA0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  <dgm:t>
        <a:bodyPr/>
        <a:lstStyle/>
        <a:p>
          <a:endParaRPr lang="nb-NO"/>
        </a:p>
      </dgm:t>
    </dgm:pt>
    <dgm:pt modelId="{5442B1D5-3FF4-45E1-A52F-DF35437E8A8C}">
      <dgm:prSet phldrT="[Teks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nb-NO" dirty="0"/>
            <a:t>Utdanning</a:t>
          </a:r>
        </a:p>
      </dgm:t>
    </dgm:pt>
    <dgm:pt modelId="{ED8C712C-E10C-4C50-9E2D-073D6C0A11ED}" type="parTrans" cxnId="{98689337-4552-40C3-A6B4-2A942015ACF8}">
      <dgm:prSet/>
      <dgm:spPr/>
      <dgm:t>
        <a:bodyPr/>
        <a:lstStyle/>
        <a:p>
          <a:endParaRPr lang="nb-NO"/>
        </a:p>
      </dgm:t>
    </dgm:pt>
    <dgm:pt modelId="{050EF332-DDB3-4014-8A9A-47C9FDC951C1}" type="sibTrans" cxnId="{98689337-4552-40C3-A6B4-2A942015ACF8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nb-NO"/>
        </a:p>
      </dgm:t>
    </dgm:pt>
    <dgm:pt modelId="{2ED33053-29D2-4027-B6E3-E3E87DE1B327}">
      <dgm:prSet phldrT="[Tekst]"/>
      <dgm:spPr>
        <a:solidFill>
          <a:srgbClr val="C00000"/>
        </a:solidFill>
      </dgm:spPr>
      <dgm:t>
        <a:bodyPr/>
        <a:lstStyle/>
        <a:p>
          <a:r>
            <a:rPr lang="nb-NO" dirty="0"/>
            <a:t>Ekstern- </a:t>
          </a:r>
        </a:p>
        <a:p>
          <a:r>
            <a:rPr lang="nb-NO" dirty="0"/>
            <a:t>finansiering</a:t>
          </a:r>
        </a:p>
      </dgm:t>
    </dgm:pt>
    <dgm:pt modelId="{DFB157B7-3E8B-4E3C-8466-4A306550F7AA}" type="parTrans" cxnId="{CF1F8994-48EF-4AF1-A8EE-B1A84CFEEEAA}">
      <dgm:prSet/>
      <dgm:spPr/>
      <dgm:t>
        <a:bodyPr/>
        <a:lstStyle/>
        <a:p>
          <a:endParaRPr lang="nb-NO"/>
        </a:p>
      </dgm:t>
    </dgm:pt>
    <dgm:pt modelId="{F578C5D5-79DA-493E-B38E-09989ED9C058}" type="sibTrans" cxnId="{CF1F8994-48EF-4AF1-A8EE-B1A84CFEEEAA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nb-NO"/>
        </a:p>
      </dgm:t>
    </dgm:pt>
    <dgm:pt modelId="{EF6C9688-F18A-47C0-A72A-7482A248A381}">
      <dgm:prSet/>
      <dgm:spPr/>
      <dgm:t>
        <a:bodyPr/>
        <a:lstStyle/>
        <a:p>
          <a:endParaRPr lang="nb-NO"/>
        </a:p>
      </dgm:t>
    </dgm:pt>
    <dgm:pt modelId="{C89BB27A-1417-4274-B8CD-280DC23CA56B}" type="parTrans" cxnId="{5192A2CE-C254-4010-8C3A-CA4C2225CED5}">
      <dgm:prSet/>
      <dgm:spPr/>
      <dgm:t>
        <a:bodyPr/>
        <a:lstStyle/>
        <a:p>
          <a:endParaRPr lang="nb-NO"/>
        </a:p>
      </dgm:t>
    </dgm:pt>
    <dgm:pt modelId="{14D12869-EB80-493D-BDA5-7E5FEF9DAB44}" type="sibTrans" cxnId="{5192A2CE-C254-4010-8C3A-CA4C2225CED5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nb-NO"/>
        </a:p>
      </dgm:t>
    </dgm:pt>
    <dgm:pt modelId="{DAA5A074-6C24-4024-BDFC-74C2A3EB221C}" type="pres">
      <dgm:prSet presAssocID="{331D099D-46B1-4945-9E74-0070B8C50B5C}" presName="Name0" presStyleCnt="0">
        <dgm:presLayoutVars>
          <dgm:chMax val="21"/>
          <dgm:chPref val="21"/>
        </dgm:presLayoutVars>
      </dgm:prSet>
      <dgm:spPr/>
    </dgm:pt>
    <dgm:pt modelId="{55C4D3F0-4B45-4956-9973-BF3475E7129B}" type="pres">
      <dgm:prSet presAssocID="{8649E85C-AA95-4641-A8BA-733038A13F9B}" presName="text1" presStyleCnt="0"/>
      <dgm:spPr/>
    </dgm:pt>
    <dgm:pt modelId="{CFF97252-4E10-497A-9B20-8F5378078970}" type="pres">
      <dgm:prSet presAssocID="{8649E85C-AA95-4641-A8BA-733038A13F9B}" presName="textRepeatNode" presStyleLbl="alignNode1" presStyleIdx="0" presStyleCnt="6" custLinFactNeighborX="86870" custLinFactNeighborY="-57566">
        <dgm:presLayoutVars>
          <dgm:chMax val="0"/>
          <dgm:chPref val="0"/>
          <dgm:bulletEnabled val="1"/>
        </dgm:presLayoutVars>
      </dgm:prSet>
      <dgm:spPr/>
    </dgm:pt>
    <dgm:pt modelId="{0FAC2EE3-4A51-439C-964B-5A484607DD90}" type="pres">
      <dgm:prSet presAssocID="{8649E85C-AA95-4641-A8BA-733038A13F9B}" presName="textaccent1" presStyleCnt="0"/>
      <dgm:spPr/>
    </dgm:pt>
    <dgm:pt modelId="{897D22E5-0FEF-4D63-B1E5-66FCBF180328}" type="pres">
      <dgm:prSet presAssocID="{8649E85C-AA95-4641-A8BA-733038A13F9B}" presName="accentRepeatNode" presStyleLbl="solidAlignAcc1" presStyleIdx="0" presStyleCnt="12" custLinFactNeighborX="4397" custLinFactNeighborY="-20390"/>
      <dgm:spPr/>
    </dgm:pt>
    <dgm:pt modelId="{485CF50C-44FD-41CB-8E31-42C483121AC4}" type="pres">
      <dgm:prSet presAssocID="{F35077A0-7F89-4AA6-8E46-151D35AAEAFF}" presName="image1" presStyleCnt="0"/>
      <dgm:spPr/>
    </dgm:pt>
    <dgm:pt modelId="{8F861CB1-D196-4C88-BE82-061549A27BEA}" type="pres">
      <dgm:prSet presAssocID="{F35077A0-7F89-4AA6-8E46-151D35AAEAFF}" presName="imageRepeatNode" presStyleLbl="alignAcc1" presStyleIdx="0" presStyleCnt="6" custLinFactY="5201" custLinFactNeighborX="4786" custLinFactNeighborY="100000"/>
      <dgm:spPr/>
    </dgm:pt>
    <dgm:pt modelId="{FC1F654B-29C1-4F2C-84A0-8E2397535E1A}" type="pres">
      <dgm:prSet presAssocID="{F35077A0-7F89-4AA6-8E46-151D35AAEAFF}" presName="imageaccent1" presStyleCnt="0"/>
      <dgm:spPr/>
    </dgm:pt>
    <dgm:pt modelId="{B758587C-C96B-461F-8BBC-F405C2A4D12A}" type="pres">
      <dgm:prSet presAssocID="{F35077A0-7F89-4AA6-8E46-151D35AAEAFF}" presName="accentRepeatNode" presStyleLbl="solidAlignAcc1" presStyleIdx="1" presStyleCnt="12" custLinFactX="440215" custLinFactY="-194134" custLinFactNeighborX="500000" custLinFactNeighborY="-200000"/>
      <dgm:spPr>
        <a:noFill/>
        <a:ln>
          <a:noFill/>
        </a:ln>
      </dgm:spPr>
    </dgm:pt>
    <dgm:pt modelId="{3C72B9E4-C995-4D6F-B7E6-C3A9EF5EB7E1}" type="pres">
      <dgm:prSet presAssocID="{647E0FA0-7488-4B10-A428-010F2D0CBE6B}" presName="text2" presStyleCnt="0"/>
      <dgm:spPr/>
    </dgm:pt>
    <dgm:pt modelId="{65A9178D-4E78-465A-8B59-CDED862BDCB5}" type="pres">
      <dgm:prSet presAssocID="{647E0FA0-7488-4B10-A428-010F2D0CBE6B}" presName="textRepeatNode" presStyleLbl="alignNode1" presStyleIdx="1" presStyleCnt="6" custLinFactNeighborX="-83255" custLinFactNeighborY="53119">
        <dgm:presLayoutVars>
          <dgm:chMax val="0"/>
          <dgm:chPref val="0"/>
          <dgm:bulletEnabled val="1"/>
        </dgm:presLayoutVars>
      </dgm:prSet>
      <dgm:spPr/>
    </dgm:pt>
    <dgm:pt modelId="{35CF855D-DCD8-47FD-9834-2A7DA5EBB8E3}" type="pres">
      <dgm:prSet presAssocID="{647E0FA0-7488-4B10-A428-010F2D0CBE6B}" presName="textaccent2" presStyleCnt="0"/>
      <dgm:spPr/>
    </dgm:pt>
    <dgm:pt modelId="{2BB08A5A-3ED4-431B-95DA-F268581B0B0E}" type="pres">
      <dgm:prSet presAssocID="{647E0FA0-7488-4B10-A428-010F2D0CBE6B}" presName="accentRepeatNode" presStyleLbl="solidAlignAcc1" presStyleIdx="2" presStyleCnt="12" custLinFactX="500000" custLinFactY="-303138" custLinFactNeighborX="538583" custLinFactNeighborY="-400000"/>
      <dgm:spPr/>
    </dgm:pt>
    <dgm:pt modelId="{C5F04965-FF06-4DED-BB52-18024643DE20}" type="pres">
      <dgm:prSet presAssocID="{CE77862D-D033-4895-9D51-D23D31432436}" presName="image2" presStyleCnt="0"/>
      <dgm:spPr/>
    </dgm:pt>
    <dgm:pt modelId="{25205FC4-1450-4AAB-8E19-64043E7922F1}" type="pres">
      <dgm:prSet presAssocID="{CE77862D-D033-4895-9D51-D23D31432436}" presName="imageRepeatNode" presStyleLbl="alignAcc1" presStyleIdx="1" presStyleCnt="6"/>
      <dgm:spPr/>
    </dgm:pt>
    <dgm:pt modelId="{1DED4BF0-FE32-4795-ADC0-20DBD9D35197}" type="pres">
      <dgm:prSet presAssocID="{CE77862D-D033-4895-9D51-D23D31432436}" presName="imageaccent2" presStyleCnt="0"/>
      <dgm:spPr/>
    </dgm:pt>
    <dgm:pt modelId="{759D7AB6-50A0-4181-A490-7D4D3868CD52}" type="pres">
      <dgm:prSet presAssocID="{CE77862D-D033-4895-9D51-D23D31432436}" presName="accentRepeatNode" presStyleLbl="solidAlignAcc1" presStyleIdx="3" presStyleCnt="12" custLinFactX="400000" custLinFactY="-400000" custLinFactNeighborX="470401" custLinFactNeighborY="-417456"/>
      <dgm:spPr/>
    </dgm:pt>
    <dgm:pt modelId="{D220DF7B-49C3-49A9-B67F-537C8AA2C9DD}" type="pres">
      <dgm:prSet presAssocID="{A769E444-7192-49C2-84BE-409230CD7726}" presName="text3" presStyleCnt="0"/>
      <dgm:spPr/>
    </dgm:pt>
    <dgm:pt modelId="{0F674EB3-1F8D-4EC6-93C2-2264F3CD4CFD}" type="pres">
      <dgm:prSet presAssocID="{A769E444-7192-49C2-84BE-409230CD7726}" presName="textRepeatNode" presStyleLbl="alignNode1" presStyleIdx="2" presStyleCnt="6" custLinFactX="70940" custLinFactNeighborX="100000" custLinFactNeighborY="-2080">
        <dgm:presLayoutVars>
          <dgm:chMax val="0"/>
          <dgm:chPref val="0"/>
          <dgm:bulletEnabled val="1"/>
        </dgm:presLayoutVars>
      </dgm:prSet>
      <dgm:spPr/>
    </dgm:pt>
    <dgm:pt modelId="{E405B699-5292-4723-BABA-BAAB4D3AEA66}" type="pres">
      <dgm:prSet presAssocID="{A769E444-7192-49C2-84BE-409230CD7726}" presName="textaccent3" presStyleCnt="0"/>
      <dgm:spPr/>
    </dgm:pt>
    <dgm:pt modelId="{E0F646B7-788A-49C4-9754-FAC2BAB8681A}" type="pres">
      <dgm:prSet presAssocID="{A769E444-7192-49C2-84BE-409230CD7726}" presName="accentRepeatNode" presStyleLbl="solidAlignAcc1" presStyleIdx="4" presStyleCnt="12" custLinFactY="300000" custLinFactNeighborX="-22734" custLinFactNeighborY="397713"/>
      <dgm:spPr>
        <a:noFill/>
        <a:ln>
          <a:noFill/>
        </a:ln>
      </dgm:spPr>
    </dgm:pt>
    <dgm:pt modelId="{91B7C07D-ACD7-46C8-A9B1-653E5EDB58DC}" type="pres">
      <dgm:prSet presAssocID="{9C287D00-AF22-4CD1-B058-7CA7376E565F}" presName="image3" presStyleCnt="0"/>
      <dgm:spPr/>
    </dgm:pt>
    <dgm:pt modelId="{45C6F0FA-DC5A-4528-BF8B-DA805D352BDF}" type="pres">
      <dgm:prSet presAssocID="{9C287D00-AF22-4CD1-B058-7CA7376E565F}" presName="imageRepeatNode" presStyleLbl="alignAcc1" presStyleIdx="2" presStyleCnt="6"/>
      <dgm:spPr/>
    </dgm:pt>
    <dgm:pt modelId="{ADA95D76-E9B9-47D7-AAA8-E905BDC8CFF1}" type="pres">
      <dgm:prSet presAssocID="{9C287D00-AF22-4CD1-B058-7CA7376E565F}" presName="imageaccent3" presStyleCnt="0"/>
      <dgm:spPr/>
    </dgm:pt>
    <dgm:pt modelId="{7677D36F-5650-4AFB-BFFD-91362E7A6272}" type="pres">
      <dgm:prSet presAssocID="{9C287D00-AF22-4CD1-B058-7CA7376E565F}" presName="accentRepeatNode" presStyleLbl="solidAlignAcc1" presStyleIdx="5" presStyleCnt="12" custLinFactX="800000" custLinFactY="300000" custLinFactNeighborX="804492" custLinFactNeighborY="301181"/>
      <dgm:spPr>
        <a:solidFill>
          <a:schemeClr val="lt1">
            <a:hueOff val="0"/>
            <a:satOff val="0"/>
            <a:lumOff val="0"/>
            <a:alpha val="0"/>
          </a:schemeClr>
        </a:solidFill>
      </dgm:spPr>
    </dgm:pt>
    <dgm:pt modelId="{5D449613-15FE-4126-BEE6-DD830993F776}" type="pres">
      <dgm:prSet presAssocID="{5442B1D5-3FF4-45E1-A52F-DF35437E8A8C}" presName="text4" presStyleCnt="0"/>
      <dgm:spPr/>
    </dgm:pt>
    <dgm:pt modelId="{77BD7B6F-0263-4568-8367-034CF099C20C}" type="pres">
      <dgm:prSet presAssocID="{5442B1D5-3FF4-45E1-A52F-DF35437E8A8C}" presName="textRepeatNode" presStyleLbl="alignNode1" presStyleIdx="3" presStyleCnt="6" custLinFactY="69498" custLinFactNeighborX="82953" custLinFactNeighborY="100000">
        <dgm:presLayoutVars>
          <dgm:chMax val="0"/>
          <dgm:chPref val="0"/>
          <dgm:bulletEnabled val="1"/>
        </dgm:presLayoutVars>
      </dgm:prSet>
      <dgm:spPr/>
    </dgm:pt>
    <dgm:pt modelId="{08AFFDD5-66F6-4F64-AB98-A29CFF5F36E7}" type="pres">
      <dgm:prSet presAssocID="{5442B1D5-3FF4-45E1-A52F-DF35437E8A8C}" presName="textaccent4" presStyleCnt="0"/>
      <dgm:spPr/>
    </dgm:pt>
    <dgm:pt modelId="{BF43C93D-D2C1-4E14-84EC-D9E227A8C6E4}" type="pres">
      <dgm:prSet presAssocID="{5442B1D5-3FF4-45E1-A52F-DF35437E8A8C}" presName="accentRepeatNode" presStyleLbl="solidAlignAcc1" presStyleIdx="6" presStyleCnt="12"/>
      <dgm:spPr>
        <a:noFill/>
        <a:ln>
          <a:noFill/>
        </a:ln>
      </dgm:spPr>
    </dgm:pt>
    <dgm:pt modelId="{5FD93183-669C-48CB-83EF-0B2F106AE6E3}" type="pres">
      <dgm:prSet presAssocID="{050EF332-DDB3-4014-8A9A-47C9FDC951C1}" presName="image4" presStyleCnt="0"/>
      <dgm:spPr/>
    </dgm:pt>
    <dgm:pt modelId="{D604C0A0-2651-414E-9FC1-90BF6521E83B}" type="pres">
      <dgm:prSet presAssocID="{050EF332-DDB3-4014-8A9A-47C9FDC951C1}" presName="imageRepeatNode" presStyleLbl="alignAcc1" presStyleIdx="3" presStyleCnt="6" custLinFactX="-139382" custLinFactNeighborX="-200000" custLinFactNeighborY="436"/>
      <dgm:spPr/>
    </dgm:pt>
    <dgm:pt modelId="{F2B14BA8-C146-4B98-B837-3BA1252275A6}" type="pres">
      <dgm:prSet presAssocID="{050EF332-DDB3-4014-8A9A-47C9FDC951C1}" presName="imageaccent4" presStyleCnt="0"/>
      <dgm:spPr/>
    </dgm:pt>
    <dgm:pt modelId="{16210826-0F64-4501-A770-279080A271CA}" type="pres">
      <dgm:prSet presAssocID="{050EF332-DDB3-4014-8A9A-47C9FDC951C1}" presName="accentRepeatNode" presStyleLbl="solidAlignAcc1" presStyleIdx="7" presStyleCnt="12" custLinFactNeighborX="-13689" custLinFactNeighborY="63439"/>
      <dgm:spPr/>
    </dgm:pt>
    <dgm:pt modelId="{DF7ED667-A882-440D-878C-C02B28B27A0F}" type="pres">
      <dgm:prSet presAssocID="{2ED33053-29D2-4027-B6E3-E3E87DE1B327}" presName="text5" presStyleCnt="0"/>
      <dgm:spPr/>
    </dgm:pt>
    <dgm:pt modelId="{C73192D1-13AF-4761-9F8E-09A3D5A01F03}" type="pres">
      <dgm:prSet presAssocID="{2ED33053-29D2-4027-B6E3-E3E87DE1B327}" presName="textRepeatNode" presStyleLbl="alignNode1" presStyleIdx="4" presStyleCnt="6" custLinFactX="-100000" custLinFactNeighborX="-155312" custLinFactNeighborY="58578">
        <dgm:presLayoutVars>
          <dgm:chMax val="0"/>
          <dgm:chPref val="0"/>
          <dgm:bulletEnabled val="1"/>
        </dgm:presLayoutVars>
      </dgm:prSet>
      <dgm:spPr/>
    </dgm:pt>
    <dgm:pt modelId="{539855CF-4D71-49BF-8455-238535EA7923}" type="pres">
      <dgm:prSet presAssocID="{2ED33053-29D2-4027-B6E3-E3E87DE1B327}" presName="textaccent5" presStyleCnt="0"/>
      <dgm:spPr/>
    </dgm:pt>
    <dgm:pt modelId="{A3AD2BBD-44BB-4973-B2DC-83855E50BFDC}" type="pres">
      <dgm:prSet presAssocID="{2ED33053-29D2-4027-B6E3-E3E87DE1B327}" presName="accentRepeatNode" presStyleLbl="solidAlignAcc1" presStyleIdx="8" presStyleCnt="12" custLinFactX="-288235" custLinFactY="287771" custLinFactNeighborX="-300000" custLinFactNeighborY="300000"/>
      <dgm:spPr>
        <a:noFill/>
        <a:ln>
          <a:noFill/>
        </a:ln>
      </dgm:spPr>
    </dgm:pt>
    <dgm:pt modelId="{51F6E409-41D5-427E-B670-889C7ED22BE2}" type="pres">
      <dgm:prSet presAssocID="{F578C5D5-79DA-493E-B38E-09989ED9C058}" presName="image5" presStyleCnt="0"/>
      <dgm:spPr/>
    </dgm:pt>
    <dgm:pt modelId="{029303C3-BD2A-41EE-9CEB-80869DA88B57}" type="pres">
      <dgm:prSet presAssocID="{F578C5D5-79DA-493E-B38E-09989ED9C058}" presName="imageRepeatNode" presStyleLbl="alignAcc1" presStyleIdx="4" presStyleCnt="6" custLinFactNeighborX="-89157" custLinFactNeighborY="57871"/>
      <dgm:spPr/>
    </dgm:pt>
    <dgm:pt modelId="{4DC3CD1A-1569-4174-9E94-77AFB293D842}" type="pres">
      <dgm:prSet presAssocID="{F578C5D5-79DA-493E-B38E-09989ED9C058}" presName="imageaccent5" presStyleCnt="0"/>
      <dgm:spPr/>
    </dgm:pt>
    <dgm:pt modelId="{9D21DCE5-650E-4DD8-A2C1-6593B1B4890F}" type="pres">
      <dgm:prSet presAssocID="{F578C5D5-79DA-493E-B38E-09989ED9C058}" presName="accentRepeatNode" presStyleLbl="solidAlignAcc1" presStyleIdx="9" presStyleCnt="12" custLinFactX="-1211780" custLinFactY="445367" custLinFactNeighborX="-1300000" custLinFactNeighborY="500000"/>
      <dgm:spPr>
        <a:noFill/>
        <a:ln>
          <a:noFill/>
        </a:ln>
      </dgm:spPr>
    </dgm:pt>
    <dgm:pt modelId="{D18E8CE1-A35A-4935-B664-7280F08BFB18}" type="pres">
      <dgm:prSet presAssocID="{EF6C9688-F18A-47C0-A72A-7482A248A381}" presName="text6" presStyleCnt="0"/>
      <dgm:spPr/>
    </dgm:pt>
    <dgm:pt modelId="{9DD52194-227F-46ED-8CE3-E474DE1E6BE2}" type="pres">
      <dgm:prSet presAssocID="{EF6C9688-F18A-47C0-A72A-7482A248A381}" presName="textRepeatNode" presStyleLbl="alignNode1" presStyleIdx="5" presStyleCnt="6" custLinFactX="-100000" custLinFactNeighborX="-157297" custLinFactNeighborY="48826">
        <dgm:presLayoutVars>
          <dgm:chMax val="0"/>
          <dgm:chPref val="0"/>
          <dgm:bulletEnabled val="1"/>
        </dgm:presLayoutVars>
      </dgm:prSet>
      <dgm:spPr/>
    </dgm:pt>
    <dgm:pt modelId="{E8E1EC1B-8FC3-4420-AABC-E592313A8B0C}" type="pres">
      <dgm:prSet presAssocID="{EF6C9688-F18A-47C0-A72A-7482A248A381}" presName="textaccent6" presStyleCnt="0"/>
      <dgm:spPr/>
    </dgm:pt>
    <dgm:pt modelId="{BD155340-E8DD-4E75-91C8-F3B1258DB04E}" type="pres">
      <dgm:prSet presAssocID="{EF6C9688-F18A-47C0-A72A-7482A248A381}" presName="accentRepeatNode" presStyleLbl="solidAlignAcc1" presStyleIdx="10" presStyleCnt="12" custLinFactX="-1000000" custLinFactY="100000" custLinFactNeighborX="-1015384" custLinFactNeighborY="143731"/>
      <dgm:spPr>
        <a:ln>
          <a:noFill/>
        </a:ln>
      </dgm:spPr>
    </dgm:pt>
    <dgm:pt modelId="{44625310-4DA1-46A7-9319-B1C1E75A6532}" type="pres">
      <dgm:prSet presAssocID="{14D12869-EB80-493D-BDA5-7E5FEF9DAB44}" presName="image6" presStyleCnt="0"/>
      <dgm:spPr/>
    </dgm:pt>
    <dgm:pt modelId="{6FA7BC5C-F3A7-4E62-B9C2-E43CC5569462}" type="pres">
      <dgm:prSet presAssocID="{14D12869-EB80-493D-BDA5-7E5FEF9DAB44}" presName="imageRepeatNode" presStyleLbl="alignAcc1" presStyleIdx="5" presStyleCnt="6" custLinFactX="-71242" custLinFactNeighborX="-100000" custLinFactNeighborY="-5907"/>
      <dgm:spPr/>
    </dgm:pt>
    <dgm:pt modelId="{0886BE4F-3248-45E3-B067-34C24DB7FF5F}" type="pres">
      <dgm:prSet presAssocID="{14D12869-EB80-493D-BDA5-7E5FEF9DAB44}" presName="imageaccent6" presStyleCnt="0"/>
      <dgm:spPr/>
    </dgm:pt>
    <dgm:pt modelId="{DD167D11-F838-408A-81E1-E2267ADD786A}" type="pres">
      <dgm:prSet presAssocID="{14D12869-EB80-493D-BDA5-7E5FEF9DAB44}" presName="accentRepeatNode" presStyleLbl="solidAlignAcc1" presStyleIdx="11" presStyleCnt="12" custLinFactX="-615762" custLinFactNeighborX="-700000" custLinFactNeighborY="97286"/>
      <dgm:spPr>
        <a:ln>
          <a:noFill/>
        </a:ln>
      </dgm:spPr>
    </dgm:pt>
  </dgm:ptLst>
  <dgm:cxnLst>
    <dgm:cxn modelId="{44AA6F1F-6BA0-4F53-8148-70C991290482}" type="presOf" srcId="{14D12869-EB80-493D-BDA5-7E5FEF9DAB44}" destId="{6FA7BC5C-F3A7-4E62-B9C2-E43CC5569462}" srcOrd="0" destOrd="0" presId="urn:microsoft.com/office/officeart/2008/layout/HexagonCluster"/>
    <dgm:cxn modelId="{98689337-4552-40C3-A6B4-2A942015ACF8}" srcId="{331D099D-46B1-4945-9E74-0070B8C50B5C}" destId="{5442B1D5-3FF4-45E1-A52F-DF35437E8A8C}" srcOrd="3" destOrd="0" parTransId="{ED8C712C-E10C-4C50-9E2D-073D6C0A11ED}" sibTransId="{050EF332-DDB3-4014-8A9A-47C9FDC951C1}"/>
    <dgm:cxn modelId="{AE0CAA5F-BBDC-4CCD-86C8-C0345F6F8F37}" srcId="{331D099D-46B1-4945-9E74-0070B8C50B5C}" destId="{8649E85C-AA95-4641-A8BA-733038A13F9B}" srcOrd="0" destOrd="0" parTransId="{C768907D-1A22-46F9-BA42-78E3E6908404}" sibTransId="{F35077A0-7F89-4AA6-8E46-151D35AAEAFF}"/>
    <dgm:cxn modelId="{47179B49-62C8-4126-9110-55F0D859F163}" type="presOf" srcId="{CE77862D-D033-4895-9D51-D23D31432436}" destId="{25205FC4-1450-4AAB-8E19-64043E7922F1}" srcOrd="0" destOrd="0" presId="urn:microsoft.com/office/officeart/2008/layout/HexagonCluster"/>
    <dgm:cxn modelId="{0DB55D4B-401D-4502-923B-245251FE69BF}" type="presOf" srcId="{F35077A0-7F89-4AA6-8E46-151D35AAEAFF}" destId="{8F861CB1-D196-4C88-BE82-061549A27BEA}" srcOrd="0" destOrd="0" presId="urn:microsoft.com/office/officeart/2008/layout/HexagonCluster"/>
    <dgm:cxn modelId="{D337696F-2F64-4F64-8F48-91AD3F86FD3E}" srcId="{331D099D-46B1-4945-9E74-0070B8C50B5C}" destId="{647E0FA0-7488-4B10-A428-010F2D0CBE6B}" srcOrd="1" destOrd="0" parTransId="{588690E6-D8F1-4771-AA26-5421877A676B}" sibTransId="{CE77862D-D033-4895-9D51-D23D31432436}"/>
    <dgm:cxn modelId="{1497A253-A0CD-4D11-B4E3-544DB24C342B}" type="presOf" srcId="{EF6C9688-F18A-47C0-A72A-7482A248A381}" destId="{9DD52194-227F-46ED-8CE3-E474DE1E6BE2}" srcOrd="0" destOrd="0" presId="urn:microsoft.com/office/officeart/2008/layout/HexagonCluster"/>
    <dgm:cxn modelId="{0B12B173-2C06-4757-85C3-569F8E45EB99}" type="presOf" srcId="{A769E444-7192-49C2-84BE-409230CD7726}" destId="{0F674EB3-1F8D-4EC6-93C2-2264F3CD4CFD}" srcOrd="0" destOrd="0" presId="urn:microsoft.com/office/officeart/2008/layout/HexagonCluster"/>
    <dgm:cxn modelId="{EAB2EF7A-E11A-414D-8AFC-49410AE6457A}" type="presOf" srcId="{647E0FA0-7488-4B10-A428-010F2D0CBE6B}" destId="{65A9178D-4E78-465A-8B59-CDED862BDCB5}" srcOrd="0" destOrd="0" presId="urn:microsoft.com/office/officeart/2008/layout/HexagonCluster"/>
    <dgm:cxn modelId="{A23A2A83-8C2A-411D-9B1C-CF5FBAF07BC1}" type="presOf" srcId="{5442B1D5-3FF4-45E1-A52F-DF35437E8A8C}" destId="{77BD7B6F-0263-4568-8367-034CF099C20C}" srcOrd="0" destOrd="0" presId="urn:microsoft.com/office/officeart/2008/layout/HexagonCluster"/>
    <dgm:cxn modelId="{CF1F8994-48EF-4AF1-A8EE-B1A84CFEEEAA}" srcId="{331D099D-46B1-4945-9E74-0070B8C50B5C}" destId="{2ED33053-29D2-4027-B6E3-E3E87DE1B327}" srcOrd="4" destOrd="0" parTransId="{DFB157B7-3E8B-4E3C-8466-4A306550F7AA}" sibTransId="{F578C5D5-79DA-493E-B38E-09989ED9C058}"/>
    <dgm:cxn modelId="{E83E5B9A-B990-4277-884F-070D4D400EA0}" srcId="{331D099D-46B1-4945-9E74-0070B8C50B5C}" destId="{A769E444-7192-49C2-84BE-409230CD7726}" srcOrd="2" destOrd="0" parTransId="{682B049F-ABF5-48CD-A790-0E8711F76C7A}" sibTransId="{9C287D00-AF22-4CD1-B058-7CA7376E565F}"/>
    <dgm:cxn modelId="{6A575CBD-49F3-4F53-BEA2-CF257F3862ED}" type="presOf" srcId="{050EF332-DDB3-4014-8A9A-47C9FDC951C1}" destId="{D604C0A0-2651-414E-9FC1-90BF6521E83B}" srcOrd="0" destOrd="0" presId="urn:microsoft.com/office/officeart/2008/layout/HexagonCluster"/>
    <dgm:cxn modelId="{519984C3-EB7E-4DE4-B951-5F1A1299E602}" type="presOf" srcId="{2ED33053-29D2-4027-B6E3-E3E87DE1B327}" destId="{C73192D1-13AF-4761-9F8E-09A3D5A01F03}" srcOrd="0" destOrd="0" presId="urn:microsoft.com/office/officeart/2008/layout/HexagonCluster"/>
    <dgm:cxn modelId="{A43156C9-3980-46A3-B79D-3FB560FE80EA}" type="presOf" srcId="{9C287D00-AF22-4CD1-B058-7CA7376E565F}" destId="{45C6F0FA-DC5A-4528-BF8B-DA805D352BDF}" srcOrd="0" destOrd="0" presId="urn:microsoft.com/office/officeart/2008/layout/HexagonCluster"/>
    <dgm:cxn modelId="{5192A2CE-C254-4010-8C3A-CA4C2225CED5}" srcId="{331D099D-46B1-4945-9E74-0070B8C50B5C}" destId="{EF6C9688-F18A-47C0-A72A-7482A248A381}" srcOrd="5" destOrd="0" parTransId="{C89BB27A-1417-4274-B8CD-280DC23CA56B}" sibTransId="{14D12869-EB80-493D-BDA5-7E5FEF9DAB44}"/>
    <dgm:cxn modelId="{3B0F86E8-B685-4034-958A-8B0AC918646B}" type="presOf" srcId="{8649E85C-AA95-4641-A8BA-733038A13F9B}" destId="{CFF97252-4E10-497A-9B20-8F5378078970}" srcOrd="0" destOrd="0" presId="urn:microsoft.com/office/officeart/2008/layout/HexagonCluster"/>
    <dgm:cxn modelId="{7373F8ED-B837-42F7-82BE-C4D46A0CCB0D}" type="presOf" srcId="{331D099D-46B1-4945-9E74-0070B8C50B5C}" destId="{DAA5A074-6C24-4024-BDFC-74C2A3EB221C}" srcOrd="0" destOrd="0" presId="urn:microsoft.com/office/officeart/2008/layout/HexagonCluster"/>
    <dgm:cxn modelId="{C90ECBF1-BED7-4A2C-A6F9-2E6C57A25D25}" type="presOf" srcId="{F578C5D5-79DA-493E-B38E-09989ED9C058}" destId="{029303C3-BD2A-41EE-9CEB-80869DA88B57}" srcOrd="0" destOrd="0" presId="urn:microsoft.com/office/officeart/2008/layout/HexagonCluster"/>
    <dgm:cxn modelId="{4072EABE-30AC-469A-AA40-30B12BB52498}" type="presParOf" srcId="{DAA5A074-6C24-4024-BDFC-74C2A3EB221C}" destId="{55C4D3F0-4B45-4956-9973-BF3475E7129B}" srcOrd="0" destOrd="0" presId="urn:microsoft.com/office/officeart/2008/layout/HexagonCluster"/>
    <dgm:cxn modelId="{281C84F7-DF6C-4681-98E5-0151CCD2E2DE}" type="presParOf" srcId="{55C4D3F0-4B45-4956-9973-BF3475E7129B}" destId="{CFF97252-4E10-497A-9B20-8F5378078970}" srcOrd="0" destOrd="0" presId="urn:microsoft.com/office/officeart/2008/layout/HexagonCluster"/>
    <dgm:cxn modelId="{E2E3926C-EE34-4034-9E59-FFD67B84B3F4}" type="presParOf" srcId="{DAA5A074-6C24-4024-BDFC-74C2A3EB221C}" destId="{0FAC2EE3-4A51-439C-964B-5A484607DD90}" srcOrd="1" destOrd="0" presId="urn:microsoft.com/office/officeart/2008/layout/HexagonCluster"/>
    <dgm:cxn modelId="{43BA01C4-FC17-449C-B7D0-ACA16F918948}" type="presParOf" srcId="{0FAC2EE3-4A51-439C-964B-5A484607DD90}" destId="{897D22E5-0FEF-4D63-B1E5-66FCBF180328}" srcOrd="0" destOrd="0" presId="urn:microsoft.com/office/officeart/2008/layout/HexagonCluster"/>
    <dgm:cxn modelId="{41CB20D8-5F43-4F9C-A8AC-2A9C6382B28D}" type="presParOf" srcId="{DAA5A074-6C24-4024-BDFC-74C2A3EB221C}" destId="{485CF50C-44FD-41CB-8E31-42C483121AC4}" srcOrd="2" destOrd="0" presId="urn:microsoft.com/office/officeart/2008/layout/HexagonCluster"/>
    <dgm:cxn modelId="{3F0265A3-FB65-44FD-95FE-EB3C65A92257}" type="presParOf" srcId="{485CF50C-44FD-41CB-8E31-42C483121AC4}" destId="{8F861CB1-D196-4C88-BE82-061549A27BEA}" srcOrd="0" destOrd="0" presId="urn:microsoft.com/office/officeart/2008/layout/HexagonCluster"/>
    <dgm:cxn modelId="{C27606B2-F85B-4C15-B787-B5404BD586D7}" type="presParOf" srcId="{DAA5A074-6C24-4024-BDFC-74C2A3EB221C}" destId="{FC1F654B-29C1-4F2C-84A0-8E2397535E1A}" srcOrd="3" destOrd="0" presId="urn:microsoft.com/office/officeart/2008/layout/HexagonCluster"/>
    <dgm:cxn modelId="{8C454BBB-5BE6-47EF-B4C0-FA5B9EAD9B55}" type="presParOf" srcId="{FC1F654B-29C1-4F2C-84A0-8E2397535E1A}" destId="{B758587C-C96B-461F-8BBC-F405C2A4D12A}" srcOrd="0" destOrd="0" presId="urn:microsoft.com/office/officeart/2008/layout/HexagonCluster"/>
    <dgm:cxn modelId="{784482D5-3719-4659-836B-05BA4AF59587}" type="presParOf" srcId="{DAA5A074-6C24-4024-BDFC-74C2A3EB221C}" destId="{3C72B9E4-C995-4D6F-B7E6-C3A9EF5EB7E1}" srcOrd="4" destOrd="0" presId="urn:microsoft.com/office/officeart/2008/layout/HexagonCluster"/>
    <dgm:cxn modelId="{2B09AA5B-9EFD-423D-BBB3-EC85B05B5C10}" type="presParOf" srcId="{3C72B9E4-C995-4D6F-B7E6-C3A9EF5EB7E1}" destId="{65A9178D-4E78-465A-8B59-CDED862BDCB5}" srcOrd="0" destOrd="0" presId="urn:microsoft.com/office/officeart/2008/layout/HexagonCluster"/>
    <dgm:cxn modelId="{08D2ACC4-7B86-4013-8C93-D466DFE9F688}" type="presParOf" srcId="{DAA5A074-6C24-4024-BDFC-74C2A3EB221C}" destId="{35CF855D-DCD8-47FD-9834-2A7DA5EBB8E3}" srcOrd="5" destOrd="0" presId="urn:microsoft.com/office/officeart/2008/layout/HexagonCluster"/>
    <dgm:cxn modelId="{1EB482A8-5222-4A95-83F2-86AE99231AC9}" type="presParOf" srcId="{35CF855D-DCD8-47FD-9834-2A7DA5EBB8E3}" destId="{2BB08A5A-3ED4-431B-95DA-F268581B0B0E}" srcOrd="0" destOrd="0" presId="urn:microsoft.com/office/officeart/2008/layout/HexagonCluster"/>
    <dgm:cxn modelId="{BB432671-F567-48F1-8B26-F8109B7257F6}" type="presParOf" srcId="{DAA5A074-6C24-4024-BDFC-74C2A3EB221C}" destId="{C5F04965-FF06-4DED-BB52-18024643DE20}" srcOrd="6" destOrd="0" presId="urn:microsoft.com/office/officeart/2008/layout/HexagonCluster"/>
    <dgm:cxn modelId="{24EFCD1B-2F36-49B2-86D7-8288D62E50D3}" type="presParOf" srcId="{C5F04965-FF06-4DED-BB52-18024643DE20}" destId="{25205FC4-1450-4AAB-8E19-64043E7922F1}" srcOrd="0" destOrd="0" presId="urn:microsoft.com/office/officeart/2008/layout/HexagonCluster"/>
    <dgm:cxn modelId="{750784C4-A0B5-4C05-91CF-43858295A283}" type="presParOf" srcId="{DAA5A074-6C24-4024-BDFC-74C2A3EB221C}" destId="{1DED4BF0-FE32-4795-ADC0-20DBD9D35197}" srcOrd="7" destOrd="0" presId="urn:microsoft.com/office/officeart/2008/layout/HexagonCluster"/>
    <dgm:cxn modelId="{16C2DAD7-CD5E-4C12-AB92-C76AE9244B09}" type="presParOf" srcId="{1DED4BF0-FE32-4795-ADC0-20DBD9D35197}" destId="{759D7AB6-50A0-4181-A490-7D4D3868CD52}" srcOrd="0" destOrd="0" presId="urn:microsoft.com/office/officeart/2008/layout/HexagonCluster"/>
    <dgm:cxn modelId="{C1E90566-D2A0-45BD-B1D5-3C2DEC8CCC8F}" type="presParOf" srcId="{DAA5A074-6C24-4024-BDFC-74C2A3EB221C}" destId="{D220DF7B-49C3-49A9-B67F-537C8AA2C9DD}" srcOrd="8" destOrd="0" presId="urn:microsoft.com/office/officeart/2008/layout/HexagonCluster"/>
    <dgm:cxn modelId="{5C4AB226-A119-4300-A4D0-D453A361EC8E}" type="presParOf" srcId="{D220DF7B-49C3-49A9-B67F-537C8AA2C9DD}" destId="{0F674EB3-1F8D-4EC6-93C2-2264F3CD4CFD}" srcOrd="0" destOrd="0" presId="urn:microsoft.com/office/officeart/2008/layout/HexagonCluster"/>
    <dgm:cxn modelId="{A6680224-78DE-4F11-9F0F-F8F2DA44F13F}" type="presParOf" srcId="{DAA5A074-6C24-4024-BDFC-74C2A3EB221C}" destId="{E405B699-5292-4723-BABA-BAAB4D3AEA66}" srcOrd="9" destOrd="0" presId="urn:microsoft.com/office/officeart/2008/layout/HexagonCluster"/>
    <dgm:cxn modelId="{B148403A-B3F1-4533-B195-49888314573D}" type="presParOf" srcId="{E405B699-5292-4723-BABA-BAAB4D3AEA66}" destId="{E0F646B7-788A-49C4-9754-FAC2BAB8681A}" srcOrd="0" destOrd="0" presId="urn:microsoft.com/office/officeart/2008/layout/HexagonCluster"/>
    <dgm:cxn modelId="{D7B2D883-53FD-4035-A55E-441F0F481979}" type="presParOf" srcId="{DAA5A074-6C24-4024-BDFC-74C2A3EB221C}" destId="{91B7C07D-ACD7-46C8-A9B1-653E5EDB58DC}" srcOrd="10" destOrd="0" presId="urn:microsoft.com/office/officeart/2008/layout/HexagonCluster"/>
    <dgm:cxn modelId="{BB4B76DB-D237-4370-BC24-B49656AA3D2A}" type="presParOf" srcId="{91B7C07D-ACD7-46C8-A9B1-653E5EDB58DC}" destId="{45C6F0FA-DC5A-4528-BF8B-DA805D352BDF}" srcOrd="0" destOrd="0" presId="urn:microsoft.com/office/officeart/2008/layout/HexagonCluster"/>
    <dgm:cxn modelId="{37F33D3A-00C4-4DA9-A5F2-E46C4C986066}" type="presParOf" srcId="{DAA5A074-6C24-4024-BDFC-74C2A3EB221C}" destId="{ADA95D76-E9B9-47D7-AAA8-E905BDC8CFF1}" srcOrd="11" destOrd="0" presId="urn:microsoft.com/office/officeart/2008/layout/HexagonCluster"/>
    <dgm:cxn modelId="{EB70D0AA-0B59-45A0-A41A-4710A0B771F7}" type="presParOf" srcId="{ADA95D76-E9B9-47D7-AAA8-E905BDC8CFF1}" destId="{7677D36F-5650-4AFB-BFFD-91362E7A6272}" srcOrd="0" destOrd="0" presId="urn:microsoft.com/office/officeart/2008/layout/HexagonCluster"/>
    <dgm:cxn modelId="{63CC7C36-1D6C-48C3-AB1F-EF0EDCBFE47D}" type="presParOf" srcId="{DAA5A074-6C24-4024-BDFC-74C2A3EB221C}" destId="{5D449613-15FE-4126-BEE6-DD830993F776}" srcOrd="12" destOrd="0" presId="urn:microsoft.com/office/officeart/2008/layout/HexagonCluster"/>
    <dgm:cxn modelId="{1DCE8474-DCDA-4904-910C-396E40A768C4}" type="presParOf" srcId="{5D449613-15FE-4126-BEE6-DD830993F776}" destId="{77BD7B6F-0263-4568-8367-034CF099C20C}" srcOrd="0" destOrd="0" presId="urn:microsoft.com/office/officeart/2008/layout/HexagonCluster"/>
    <dgm:cxn modelId="{811C2293-E138-4B7C-A08D-E91BAB4C33F7}" type="presParOf" srcId="{DAA5A074-6C24-4024-BDFC-74C2A3EB221C}" destId="{08AFFDD5-66F6-4F64-AB98-A29CFF5F36E7}" srcOrd="13" destOrd="0" presId="urn:microsoft.com/office/officeart/2008/layout/HexagonCluster"/>
    <dgm:cxn modelId="{3C50E953-025D-416A-B936-FDFFDA165D4E}" type="presParOf" srcId="{08AFFDD5-66F6-4F64-AB98-A29CFF5F36E7}" destId="{BF43C93D-D2C1-4E14-84EC-D9E227A8C6E4}" srcOrd="0" destOrd="0" presId="urn:microsoft.com/office/officeart/2008/layout/HexagonCluster"/>
    <dgm:cxn modelId="{2A3BE50C-00E4-4071-BF44-875CB6C0A881}" type="presParOf" srcId="{DAA5A074-6C24-4024-BDFC-74C2A3EB221C}" destId="{5FD93183-669C-48CB-83EF-0B2F106AE6E3}" srcOrd="14" destOrd="0" presId="urn:microsoft.com/office/officeart/2008/layout/HexagonCluster"/>
    <dgm:cxn modelId="{C8D1739D-67DE-4C23-8A24-4DC0C11B0584}" type="presParOf" srcId="{5FD93183-669C-48CB-83EF-0B2F106AE6E3}" destId="{D604C0A0-2651-414E-9FC1-90BF6521E83B}" srcOrd="0" destOrd="0" presId="urn:microsoft.com/office/officeart/2008/layout/HexagonCluster"/>
    <dgm:cxn modelId="{B169D62B-D876-48BE-859F-5C004F2EA253}" type="presParOf" srcId="{DAA5A074-6C24-4024-BDFC-74C2A3EB221C}" destId="{F2B14BA8-C146-4B98-B837-3BA1252275A6}" srcOrd="15" destOrd="0" presId="urn:microsoft.com/office/officeart/2008/layout/HexagonCluster"/>
    <dgm:cxn modelId="{24C851F4-7329-4174-BD81-163765D1F61B}" type="presParOf" srcId="{F2B14BA8-C146-4B98-B837-3BA1252275A6}" destId="{16210826-0F64-4501-A770-279080A271CA}" srcOrd="0" destOrd="0" presId="urn:microsoft.com/office/officeart/2008/layout/HexagonCluster"/>
    <dgm:cxn modelId="{5B6F48E0-9206-42DB-8093-74F79EAD2C08}" type="presParOf" srcId="{DAA5A074-6C24-4024-BDFC-74C2A3EB221C}" destId="{DF7ED667-A882-440D-878C-C02B28B27A0F}" srcOrd="16" destOrd="0" presId="urn:microsoft.com/office/officeart/2008/layout/HexagonCluster"/>
    <dgm:cxn modelId="{B17EC315-A460-4371-AD45-3B944DFA9770}" type="presParOf" srcId="{DF7ED667-A882-440D-878C-C02B28B27A0F}" destId="{C73192D1-13AF-4761-9F8E-09A3D5A01F03}" srcOrd="0" destOrd="0" presId="urn:microsoft.com/office/officeart/2008/layout/HexagonCluster"/>
    <dgm:cxn modelId="{A8646B95-5D2B-4B9E-9660-5B35BD362207}" type="presParOf" srcId="{DAA5A074-6C24-4024-BDFC-74C2A3EB221C}" destId="{539855CF-4D71-49BF-8455-238535EA7923}" srcOrd="17" destOrd="0" presId="urn:microsoft.com/office/officeart/2008/layout/HexagonCluster"/>
    <dgm:cxn modelId="{0771CFD6-817F-4123-B3C4-AF66EFF9600C}" type="presParOf" srcId="{539855CF-4D71-49BF-8455-238535EA7923}" destId="{A3AD2BBD-44BB-4973-B2DC-83855E50BFDC}" srcOrd="0" destOrd="0" presId="urn:microsoft.com/office/officeart/2008/layout/HexagonCluster"/>
    <dgm:cxn modelId="{B979B303-2E41-4613-B809-E222C1C227BE}" type="presParOf" srcId="{DAA5A074-6C24-4024-BDFC-74C2A3EB221C}" destId="{51F6E409-41D5-427E-B670-889C7ED22BE2}" srcOrd="18" destOrd="0" presId="urn:microsoft.com/office/officeart/2008/layout/HexagonCluster"/>
    <dgm:cxn modelId="{A4BE6CD7-0091-4576-91F0-E2308671175C}" type="presParOf" srcId="{51F6E409-41D5-427E-B670-889C7ED22BE2}" destId="{029303C3-BD2A-41EE-9CEB-80869DA88B57}" srcOrd="0" destOrd="0" presId="urn:microsoft.com/office/officeart/2008/layout/HexagonCluster"/>
    <dgm:cxn modelId="{8DE61334-3171-4575-96B4-CE94093508A9}" type="presParOf" srcId="{DAA5A074-6C24-4024-BDFC-74C2A3EB221C}" destId="{4DC3CD1A-1569-4174-9E94-77AFB293D842}" srcOrd="19" destOrd="0" presId="urn:microsoft.com/office/officeart/2008/layout/HexagonCluster"/>
    <dgm:cxn modelId="{6D283DCD-BBBF-4F2C-8F41-E3A3DB960EFC}" type="presParOf" srcId="{4DC3CD1A-1569-4174-9E94-77AFB293D842}" destId="{9D21DCE5-650E-4DD8-A2C1-6593B1B4890F}" srcOrd="0" destOrd="0" presId="urn:microsoft.com/office/officeart/2008/layout/HexagonCluster"/>
    <dgm:cxn modelId="{57FF30C9-A55C-4936-92D8-309EAC9C0AE7}" type="presParOf" srcId="{DAA5A074-6C24-4024-BDFC-74C2A3EB221C}" destId="{D18E8CE1-A35A-4935-B664-7280F08BFB18}" srcOrd="20" destOrd="0" presId="urn:microsoft.com/office/officeart/2008/layout/HexagonCluster"/>
    <dgm:cxn modelId="{3192EDE2-C4BD-42F2-8DB6-6B30DCAF844D}" type="presParOf" srcId="{D18E8CE1-A35A-4935-B664-7280F08BFB18}" destId="{9DD52194-227F-46ED-8CE3-E474DE1E6BE2}" srcOrd="0" destOrd="0" presId="urn:microsoft.com/office/officeart/2008/layout/HexagonCluster"/>
    <dgm:cxn modelId="{3349AEB0-DF5E-4449-AB1D-CD88ACA57C7A}" type="presParOf" srcId="{DAA5A074-6C24-4024-BDFC-74C2A3EB221C}" destId="{E8E1EC1B-8FC3-4420-AABC-E592313A8B0C}" srcOrd="21" destOrd="0" presId="urn:microsoft.com/office/officeart/2008/layout/HexagonCluster"/>
    <dgm:cxn modelId="{9DCB54A2-E399-4692-9B93-CA354DFF5890}" type="presParOf" srcId="{E8E1EC1B-8FC3-4420-AABC-E592313A8B0C}" destId="{BD155340-E8DD-4E75-91C8-F3B1258DB04E}" srcOrd="0" destOrd="0" presId="urn:microsoft.com/office/officeart/2008/layout/HexagonCluster"/>
    <dgm:cxn modelId="{4257A67E-0AA0-4D0C-BEF0-77B0331A36A5}" type="presParOf" srcId="{DAA5A074-6C24-4024-BDFC-74C2A3EB221C}" destId="{44625310-4DA1-46A7-9319-B1C1E75A6532}" srcOrd="22" destOrd="0" presId="urn:microsoft.com/office/officeart/2008/layout/HexagonCluster"/>
    <dgm:cxn modelId="{50163538-CA42-403E-882A-EB9ED00923AB}" type="presParOf" srcId="{44625310-4DA1-46A7-9319-B1C1E75A6532}" destId="{6FA7BC5C-F3A7-4E62-B9C2-E43CC5569462}" srcOrd="0" destOrd="0" presId="urn:microsoft.com/office/officeart/2008/layout/HexagonCluster"/>
    <dgm:cxn modelId="{48C651AF-6877-4E09-97AE-05B24FE79545}" type="presParOf" srcId="{DAA5A074-6C24-4024-BDFC-74C2A3EB221C}" destId="{0886BE4F-3248-45E3-B067-34C24DB7FF5F}" srcOrd="23" destOrd="0" presId="urn:microsoft.com/office/officeart/2008/layout/HexagonCluster"/>
    <dgm:cxn modelId="{D8711388-A3FB-4DE3-B2C2-5455507ABC12}" type="presParOf" srcId="{0886BE4F-3248-45E3-B067-34C24DB7FF5F}" destId="{DD167D11-F838-408A-81E1-E2267ADD786A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97252-4E10-497A-9B20-8F5378078970}">
      <dsp:nvSpPr>
        <dsp:cNvPr id="0" name=""/>
        <dsp:cNvSpPr/>
      </dsp:nvSpPr>
      <dsp:spPr>
        <a:xfrm>
          <a:off x="2741077" y="1235048"/>
          <a:ext cx="1324842" cy="1137622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Formidling</a:t>
          </a:r>
        </a:p>
      </dsp:txBody>
      <dsp:txXfrm>
        <a:off x="2946282" y="1411255"/>
        <a:ext cx="914432" cy="785208"/>
      </dsp:txXfrm>
    </dsp:sp>
    <dsp:sp modelId="{897D22E5-0FEF-4D63-B1E5-66FCBF180328}">
      <dsp:nvSpPr>
        <dsp:cNvPr id="0" name=""/>
        <dsp:cNvSpPr/>
      </dsp:nvSpPr>
      <dsp:spPr>
        <a:xfrm>
          <a:off x="1628593" y="2371491"/>
          <a:ext cx="154541" cy="1333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61CB1-D196-4C88-BE82-061549A27BEA}">
      <dsp:nvSpPr>
        <dsp:cNvPr id="0" name=""/>
        <dsp:cNvSpPr/>
      </dsp:nvSpPr>
      <dsp:spPr>
        <a:xfrm>
          <a:off x="513499" y="2457843"/>
          <a:ext cx="1324842" cy="113762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58587C-C96B-461F-8BBC-F405C2A4D12A}">
      <dsp:nvSpPr>
        <dsp:cNvPr id="0" name=""/>
        <dsp:cNvSpPr/>
      </dsp:nvSpPr>
      <dsp:spPr>
        <a:xfrm>
          <a:off x="2810695" y="1722311"/>
          <a:ext cx="154541" cy="133320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9178D-4E78-465A-8B59-CDED862BDCB5}">
      <dsp:nvSpPr>
        <dsp:cNvPr id="0" name=""/>
        <dsp:cNvSpPr/>
      </dsp:nvSpPr>
      <dsp:spPr>
        <a:xfrm>
          <a:off x="1627284" y="1862050"/>
          <a:ext cx="1324842" cy="1137622"/>
        </a:xfrm>
        <a:prstGeom prst="hexagon">
          <a:avLst>
            <a:gd name="adj" fmla="val 25000"/>
            <a:gd name="vf" fmla="val 115470"/>
          </a:avLst>
        </a:prstGeom>
        <a:solidFill>
          <a:srgbClr val="1307A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Samarbeid</a:t>
          </a:r>
        </a:p>
      </dsp:txBody>
      <dsp:txXfrm>
        <a:off x="1832489" y="2038257"/>
        <a:ext cx="914432" cy="785208"/>
      </dsp:txXfrm>
    </dsp:sp>
    <dsp:sp modelId="{2BB08A5A-3ED4-431B-95DA-F268581B0B0E}">
      <dsp:nvSpPr>
        <dsp:cNvPr id="0" name=""/>
        <dsp:cNvSpPr/>
      </dsp:nvSpPr>
      <dsp:spPr>
        <a:xfrm>
          <a:off x="5247119" y="1304118"/>
          <a:ext cx="154541" cy="1333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205FC4-1450-4AAB-8E19-64043E7922F1}">
      <dsp:nvSpPr>
        <dsp:cNvPr id="0" name=""/>
        <dsp:cNvSpPr/>
      </dsp:nvSpPr>
      <dsp:spPr>
        <a:xfrm>
          <a:off x="3869675" y="1887734"/>
          <a:ext cx="1324842" cy="113762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D7AB6-50A0-4181-A490-7D4D3868CD52}">
      <dsp:nvSpPr>
        <dsp:cNvPr id="0" name=""/>
        <dsp:cNvSpPr/>
      </dsp:nvSpPr>
      <dsp:spPr>
        <a:xfrm>
          <a:off x="5247119" y="1304075"/>
          <a:ext cx="154541" cy="1333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674EB3-1F8D-4EC6-93C2-2264F3CD4CFD}">
      <dsp:nvSpPr>
        <dsp:cNvPr id="0" name=""/>
        <dsp:cNvSpPr/>
      </dsp:nvSpPr>
      <dsp:spPr>
        <a:xfrm>
          <a:off x="3854873" y="608878"/>
          <a:ext cx="1324842" cy="113762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Forskning</a:t>
          </a:r>
        </a:p>
      </dsp:txBody>
      <dsp:txXfrm>
        <a:off x="4060078" y="785085"/>
        <a:ext cx="914432" cy="785208"/>
      </dsp:txXfrm>
    </dsp:sp>
    <dsp:sp modelId="{E0F646B7-788A-49C4-9754-FAC2BAB8681A}">
      <dsp:nvSpPr>
        <dsp:cNvPr id="0" name=""/>
        <dsp:cNvSpPr/>
      </dsp:nvSpPr>
      <dsp:spPr>
        <a:xfrm>
          <a:off x="2462634" y="1584347"/>
          <a:ext cx="154541" cy="133320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C6F0FA-DC5A-4528-BF8B-DA805D352BDF}">
      <dsp:nvSpPr>
        <dsp:cNvPr id="0" name=""/>
        <dsp:cNvSpPr/>
      </dsp:nvSpPr>
      <dsp:spPr>
        <a:xfrm>
          <a:off x="2730282" y="0"/>
          <a:ext cx="1324842" cy="113762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7D36F-5650-4AFB-BFFD-91362E7A6272}">
      <dsp:nvSpPr>
        <dsp:cNvPr id="0" name=""/>
        <dsp:cNvSpPr/>
      </dsp:nvSpPr>
      <dsp:spPr>
        <a:xfrm>
          <a:off x="5247119" y="1305481"/>
          <a:ext cx="154541" cy="1333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BD7B6F-0263-4568-8367-034CF099C20C}">
      <dsp:nvSpPr>
        <dsp:cNvPr id="0" name=""/>
        <dsp:cNvSpPr/>
      </dsp:nvSpPr>
      <dsp:spPr>
        <a:xfrm>
          <a:off x="4968671" y="2525037"/>
          <a:ext cx="1324842" cy="1137622"/>
        </a:xfrm>
        <a:prstGeom prst="hexagon">
          <a:avLst>
            <a:gd name="adj" fmla="val 25000"/>
            <a:gd name="vf" fmla="val 11547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Utdanning</a:t>
          </a:r>
        </a:p>
      </dsp:txBody>
      <dsp:txXfrm>
        <a:off x="5173876" y="2701244"/>
        <a:ext cx="914432" cy="785208"/>
      </dsp:txXfrm>
    </dsp:sp>
    <dsp:sp modelId="{BF43C93D-D2C1-4E14-84EC-D9E227A8C6E4}">
      <dsp:nvSpPr>
        <dsp:cNvPr id="0" name=""/>
        <dsp:cNvSpPr/>
      </dsp:nvSpPr>
      <dsp:spPr>
        <a:xfrm>
          <a:off x="5016092" y="1133959"/>
          <a:ext cx="154541" cy="133320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04C0A0-2651-414E-9FC1-90BF6521E83B}">
      <dsp:nvSpPr>
        <dsp:cNvPr id="0" name=""/>
        <dsp:cNvSpPr/>
      </dsp:nvSpPr>
      <dsp:spPr>
        <a:xfrm>
          <a:off x="513493" y="1274437"/>
          <a:ext cx="1324842" cy="113762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210826-0F64-4501-A770-279080A271CA}">
      <dsp:nvSpPr>
        <dsp:cNvPr id="0" name=""/>
        <dsp:cNvSpPr/>
      </dsp:nvSpPr>
      <dsp:spPr>
        <a:xfrm>
          <a:off x="5247120" y="1374566"/>
          <a:ext cx="154541" cy="1333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3192D1-13AF-4761-9F8E-09A3D5A01F03}">
      <dsp:nvSpPr>
        <dsp:cNvPr id="0" name=""/>
        <dsp:cNvSpPr/>
      </dsp:nvSpPr>
      <dsp:spPr>
        <a:xfrm>
          <a:off x="1627288" y="678483"/>
          <a:ext cx="1324842" cy="1137622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Ekstern-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finansiering</a:t>
          </a:r>
        </a:p>
      </dsp:txBody>
      <dsp:txXfrm>
        <a:off x="1832493" y="854690"/>
        <a:ext cx="914432" cy="785208"/>
      </dsp:txXfrm>
    </dsp:sp>
    <dsp:sp modelId="{A3AD2BBD-44BB-4973-B2DC-83855E50BFDC}">
      <dsp:nvSpPr>
        <dsp:cNvPr id="0" name=""/>
        <dsp:cNvSpPr/>
      </dsp:nvSpPr>
      <dsp:spPr>
        <a:xfrm>
          <a:off x="5247120" y="1305550"/>
          <a:ext cx="154541" cy="133320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303C3-BD2A-41EE-9CEB-80869DA88B57}">
      <dsp:nvSpPr>
        <dsp:cNvPr id="0" name=""/>
        <dsp:cNvSpPr/>
      </dsp:nvSpPr>
      <dsp:spPr>
        <a:xfrm>
          <a:off x="4968675" y="1305179"/>
          <a:ext cx="1324842" cy="113762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21DCE5-650E-4DD8-A2C1-6593B1B4890F}">
      <dsp:nvSpPr>
        <dsp:cNvPr id="0" name=""/>
        <dsp:cNvSpPr/>
      </dsp:nvSpPr>
      <dsp:spPr>
        <a:xfrm>
          <a:off x="2532247" y="1932469"/>
          <a:ext cx="154541" cy="133320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52194-227F-46ED-8CE3-E474DE1E6BE2}">
      <dsp:nvSpPr>
        <dsp:cNvPr id="0" name=""/>
        <dsp:cNvSpPr/>
      </dsp:nvSpPr>
      <dsp:spPr>
        <a:xfrm>
          <a:off x="2741085" y="2457841"/>
          <a:ext cx="1324842" cy="113762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400" kern="1200"/>
        </a:p>
      </dsp:txBody>
      <dsp:txXfrm>
        <a:off x="2946290" y="2634048"/>
        <a:ext cx="914432" cy="785208"/>
      </dsp:txXfrm>
    </dsp:sp>
    <dsp:sp modelId="{BD155340-E8DD-4E75-91C8-F3B1258DB04E}">
      <dsp:nvSpPr>
        <dsp:cNvPr id="0" name=""/>
        <dsp:cNvSpPr/>
      </dsp:nvSpPr>
      <dsp:spPr>
        <a:xfrm>
          <a:off x="3297980" y="3223573"/>
          <a:ext cx="154541" cy="1333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7BC5C-F3A7-4E62-B9C2-E43CC5569462}">
      <dsp:nvSpPr>
        <dsp:cNvPr id="0" name=""/>
        <dsp:cNvSpPr/>
      </dsp:nvSpPr>
      <dsp:spPr>
        <a:xfrm>
          <a:off x="2741083" y="2457838"/>
          <a:ext cx="1324842" cy="113762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67D11-F838-408A-81E1-E2267ADD786A}">
      <dsp:nvSpPr>
        <dsp:cNvPr id="0" name=""/>
        <dsp:cNvSpPr/>
      </dsp:nvSpPr>
      <dsp:spPr>
        <a:xfrm>
          <a:off x="4133325" y="3153960"/>
          <a:ext cx="154541" cy="1333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nb-NO" alt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FE8C2EB-7806-4375-9407-94978D9B4466}" type="datetime1">
              <a:rPr lang="nb-NO" altLang="nb-NO"/>
              <a:pPr/>
              <a:t>30.10.2020</a:t>
            </a:fld>
            <a:endParaRPr lang="nb-NO" alt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F754FB85-38A4-4916-B9AE-8D273E0449BC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8152250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nb-NO" altLang="nb-NO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nb-NO" altLang="nb-NO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nb-NO" altLang="nb-NO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FB38C766-51B5-4C03-8C96-D8888F326AD4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7464510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36195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7254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08743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4509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1814627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7552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478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3403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0A857BAD-3B0B-4972-9814-D98CD73056EA}" type="slidenum">
              <a:rPr lang="en-US" altLang="nb-NO" sz="1200"/>
              <a:pPr/>
              <a:t>3</a:t>
            </a:fld>
            <a:endParaRPr lang="en-US" altLang="nb-NO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altLang="nb-NO" dirty="0"/>
              <a:t>Hva er en satsing</a:t>
            </a:r>
            <a:r>
              <a:rPr lang="nb-NO" altLang="nb-NO" baseline="0" dirty="0"/>
              <a:t>  - MYE forskjellig</a:t>
            </a:r>
          </a:p>
          <a:p>
            <a:pPr eaLnBrk="1" hangingPunct="1"/>
            <a:r>
              <a:rPr lang="nb-NO" altLang="nb-NO" baseline="0" dirty="0"/>
              <a:t>Finnes det  én </a:t>
            </a:r>
            <a:r>
              <a:rPr lang="nb-NO" altLang="nb-NO" baseline="0" dirty="0" err="1"/>
              <a:t>defininsjon</a:t>
            </a:r>
            <a:r>
              <a:rPr lang="nb-NO" altLang="nb-NO" baseline="0" dirty="0"/>
              <a:t>? Neppe!</a:t>
            </a:r>
          </a:p>
          <a:p>
            <a:pPr eaLnBrk="1" hangingPunct="1"/>
            <a:r>
              <a:rPr lang="nb-NO" altLang="nb-NO" b="1" baseline="0" dirty="0"/>
              <a:t>MEN</a:t>
            </a:r>
            <a:r>
              <a:rPr lang="nb-NO" altLang="nb-NO" b="0" baseline="0" dirty="0"/>
              <a:t> </a:t>
            </a:r>
            <a:r>
              <a:rPr lang="nb-NO" altLang="nb-NO" b="0" baseline="0" dirty="0" err="1"/>
              <a:t>UiO:Norden</a:t>
            </a:r>
            <a:r>
              <a:rPr lang="nb-NO" altLang="nb-NO" b="0" baseline="0" dirty="0"/>
              <a:t> som en av UiOs tre tverrfaglige satsinger er </a:t>
            </a:r>
          </a:p>
          <a:p>
            <a:pPr eaLnBrk="1" hangingPunct="1"/>
            <a:endParaRPr lang="nb-NO" altLang="nb-NO" b="0" baseline="0" dirty="0"/>
          </a:p>
          <a:p>
            <a:pPr marL="171450" indent="-171450" eaLnBrk="1" hangingPunct="1">
              <a:buFontTx/>
              <a:buChar char="-"/>
            </a:pPr>
            <a:r>
              <a:rPr lang="nb-NO" altLang="nb-NO" b="0" baseline="0" dirty="0"/>
              <a:t>«nedenfra- og opp»-initiativ</a:t>
            </a:r>
          </a:p>
          <a:p>
            <a:pPr marL="171450" indent="-171450" eaLnBrk="1" hangingPunct="1">
              <a:buFontTx/>
              <a:buChar char="-"/>
            </a:pPr>
            <a:r>
              <a:rPr lang="nb-NO" altLang="nb-NO" b="0" baseline="0" dirty="0"/>
              <a:t>Forankret hos ledelsen</a:t>
            </a:r>
          </a:p>
          <a:p>
            <a:pPr marL="171450" indent="-171450" eaLnBrk="1" hangingPunct="1">
              <a:buFontTx/>
              <a:buChar char="-"/>
            </a:pPr>
            <a:r>
              <a:rPr lang="nb-NO" altLang="nb-NO" b="0" baseline="0" dirty="0"/>
              <a:t>Tilrettelegger for tverrfaglig samarbeid og prosjektutvikling</a:t>
            </a:r>
          </a:p>
          <a:p>
            <a:pPr marL="171450" indent="-171450" eaLnBrk="1" hangingPunct="1">
              <a:buFontTx/>
              <a:buChar char="-"/>
            </a:pPr>
            <a:r>
              <a:rPr lang="nb-NO" altLang="nb-NO" b="0" baseline="0" dirty="0"/>
              <a:t>Endringsagent i form av at kravene til tverrfaglighet i eksternfinansiert forskning er </a:t>
            </a:r>
            <a:r>
              <a:rPr lang="nb-NO" altLang="nb-NO" b="0" baseline="0"/>
              <a:t>i utvikling</a:t>
            </a:r>
            <a:endParaRPr lang="nb-NO" altLang="nb-NO" dirty="0"/>
          </a:p>
          <a:p>
            <a:pPr eaLnBrk="1" hangingPunct="1"/>
            <a:r>
              <a:rPr lang="nb-NO" altLang="nb-NO" dirty="0"/>
              <a:t>---------------------</a:t>
            </a:r>
          </a:p>
          <a:p>
            <a:pPr eaLnBrk="1" hangingPunct="1"/>
            <a:endParaRPr lang="nb-NO" altLang="nb-NO" dirty="0"/>
          </a:p>
          <a:p>
            <a:pPr eaLnBrk="1" hangingPunct="1"/>
            <a:r>
              <a:rPr lang="nb-NO" altLang="nb-NO" dirty="0"/>
              <a:t>Utfordring til nye tverrfaglige/</a:t>
            </a:r>
            <a:r>
              <a:rPr lang="nb-NO" altLang="nb-NO" dirty="0" err="1"/>
              <a:t>tverrfakultære</a:t>
            </a:r>
            <a:r>
              <a:rPr lang="nb-NO" altLang="nb-NO" dirty="0"/>
              <a:t> satsinger</a:t>
            </a:r>
            <a:r>
              <a:rPr lang="nb-NO" altLang="nb-NO" baseline="0" dirty="0"/>
              <a:t> ved UiO</a:t>
            </a:r>
          </a:p>
          <a:p>
            <a:pPr eaLnBrk="1" hangingPunct="1"/>
            <a:r>
              <a:rPr lang="nb-NO" altLang="nb-NO" baseline="0" dirty="0"/>
              <a:t>Styringsgruppe (viserektor og HUMASAM-dekaner) – senere styre (10 </a:t>
            </a:r>
            <a:r>
              <a:rPr lang="nb-NO" altLang="nb-NO" baseline="0" dirty="0" err="1"/>
              <a:t>repr</a:t>
            </a:r>
            <a:r>
              <a:rPr lang="nb-NO" altLang="nb-NO" baseline="0" dirty="0"/>
              <a:t> HUMSAM-</a:t>
            </a:r>
            <a:r>
              <a:rPr lang="nb-NO" altLang="nb-NO" baseline="0" dirty="0" err="1"/>
              <a:t>fak</a:t>
            </a:r>
            <a:r>
              <a:rPr lang="nb-NO" altLang="nb-NO" baseline="0" dirty="0"/>
              <a:t> og MEDNAT + faste + midl + student +ekstern: Julie Sommerlund , dekan for </a:t>
            </a:r>
            <a:r>
              <a:rPr lang="nb-NO" altLang="nb-NO" baseline="0" dirty="0" err="1"/>
              <a:t>omverdenrelasjoner</a:t>
            </a:r>
            <a:r>
              <a:rPr lang="nb-NO" altLang="nb-NO" baseline="0" dirty="0"/>
              <a:t> HUM-</a:t>
            </a:r>
            <a:r>
              <a:rPr lang="nb-NO" altLang="nb-NO" baseline="0" dirty="0" err="1"/>
              <a:t>fak</a:t>
            </a:r>
            <a:r>
              <a:rPr lang="nb-NO" altLang="nb-NO" baseline="0" dirty="0"/>
              <a:t> KU</a:t>
            </a:r>
          </a:p>
          <a:p>
            <a:pPr eaLnBrk="1" hangingPunct="1"/>
            <a:r>
              <a:rPr lang="nb-NO" altLang="nb-NO" b="1" baseline="0" dirty="0"/>
              <a:t>Arbeidstittel med modellfokus </a:t>
            </a:r>
            <a:r>
              <a:rPr lang="nb-NO" altLang="nb-NO" baseline="0" dirty="0"/>
              <a:t>– modell er nå ute av navnet, men ikke av forskningsfokus (Modell har ulike </a:t>
            </a:r>
            <a:r>
              <a:rPr lang="nb-NO" altLang="nb-NO" baseline="0" dirty="0" err="1"/>
              <a:t>konotasjoner</a:t>
            </a:r>
            <a:r>
              <a:rPr lang="nb-NO" altLang="nb-NO" baseline="0" dirty="0"/>
              <a:t> på ulike fagspråk)</a:t>
            </a:r>
          </a:p>
          <a:p>
            <a:pPr eaLnBrk="1" hangingPunct="1"/>
            <a:r>
              <a:rPr lang="nb-NO" altLang="nb-NO" baseline="0" dirty="0" err="1"/>
              <a:t>Fagmiløjøer</a:t>
            </a:r>
            <a:r>
              <a:rPr lang="nb-NO" altLang="nb-NO" baseline="0" dirty="0"/>
              <a:t> og interesser ble kartlagt 2013 -&gt; </a:t>
            </a:r>
            <a:r>
              <a:rPr lang="nb-NO" altLang="nb-NO" b="1" baseline="0" dirty="0"/>
              <a:t>80 idéskisser</a:t>
            </a:r>
            <a:r>
              <a:rPr lang="nb-NO" altLang="nb-NO" baseline="0" dirty="0"/>
              <a:t>!!!!!</a:t>
            </a:r>
          </a:p>
          <a:p>
            <a:pPr eaLnBrk="1" hangingPunct="1"/>
            <a:endParaRPr lang="nb-NO" altLang="nb-NO" baseline="0" dirty="0"/>
          </a:p>
          <a:p>
            <a:pPr eaLnBrk="1" hangingPunct="1"/>
            <a:r>
              <a:rPr lang="nb-NO" altLang="nb-NO" baseline="0" dirty="0"/>
              <a:t>I dag surfer vi med på bølgen av interesse for det nordiske -&gt; Hygge, </a:t>
            </a:r>
            <a:r>
              <a:rPr lang="nb-NO" altLang="nb-NO" baseline="0" dirty="0" err="1"/>
              <a:t>nordic</a:t>
            </a:r>
            <a:r>
              <a:rPr lang="nb-NO" altLang="nb-NO" baseline="0" dirty="0"/>
              <a:t> </a:t>
            </a:r>
            <a:r>
              <a:rPr lang="nb-NO" altLang="nb-NO" baseline="0" dirty="0" err="1"/>
              <a:t>noir</a:t>
            </a:r>
            <a:r>
              <a:rPr lang="nb-NO" altLang="nb-NO" baseline="0" dirty="0"/>
              <a:t>, </a:t>
            </a:r>
            <a:r>
              <a:rPr lang="nb-NO" altLang="nb-NO" baseline="0" dirty="0" err="1"/>
              <a:t>new</a:t>
            </a:r>
            <a:r>
              <a:rPr lang="nb-NO" altLang="nb-NO" baseline="0" dirty="0"/>
              <a:t> </a:t>
            </a:r>
            <a:r>
              <a:rPr lang="nb-NO" altLang="nb-NO" baseline="0" dirty="0" err="1"/>
              <a:t>nordic</a:t>
            </a:r>
            <a:r>
              <a:rPr lang="nb-NO" altLang="nb-NO" baseline="0" dirty="0"/>
              <a:t> </a:t>
            </a:r>
            <a:r>
              <a:rPr lang="nb-NO" altLang="nb-NO" baseline="0" dirty="0" err="1"/>
              <a:t>cuisine</a:t>
            </a:r>
            <a:r>
              <a:rPr lang="nb-NO" altLang="nb-NO" baseline="0" dirty="0"/>
              <a:t>, </a:t>
            </a:r>
            <a:r>
              <a:rPr lang="nb-NO" altLang="nb-NO" baseline="0" dirty="0" err="1"/>
              <a:t>velfersmodeller</a:t>
            </a:r>
            <a:r>
              <a:rPr lang="nb-NO" altLang="nb-NO" baseline="0" dirty="0"/>
              <a:t>, økonomiske modeller </a:t>
            </a:r>
            <a:r>
              <a:rPr lang="nb-NO" altLang="nb-NO" baseline="0" dirty="0" err="1"/>
              <a:t>osv</a:t>
            </a:r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2082422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Framskaffe ny viten om det nordiske i en internasjonal kontekst.</a:t>
            </a:r>
          </a:p>
          <a:p>
            <a:r>
              <a:rPr lang="nb-NO" dirty="0"/>
              <a:t>Bruke tverrfaglighet som et middel til å realisere UiOs strategiplan fram mot 2020.</a:t>
            </a:r>
          </a:p>
          <a:p>
            <a:r>
              <a:rPr lang="nb-NO" dirty="0"/>
              <a:t>Øke gjennomslaget for ekstern finansiering.</a:t>
            </a:r>
          </a:p>
          <a:p>
            <a:r>
              <a:rPr lang="nb-NO" dirty="0"/>
              <a:t>Styrke samarbeidet med eksterne samfunnsinteresser og brukere.</a:t>
            </a:r>
          </a:p>
          <a:p>
            <a:r>
              <a:rPr lang="nb-NO" dirty="0"/>
              <a:t>Styrke tverrfaglig utdanning, relevans og studiekvalitet.</a:t>
            </a:r>
          </a:p>
          <a:p>
            <a:pPr marL="0" indent="0">
              <a:buNone/>
            </a:pPr>
            <a:endParaRPr lang="nb-NO" sz="1100" b="1" dirty="0"/>
          </a:p>
          <a:p>
            <a:pPr marL="0" indent="0">
              <a:buNone/>
            </a:pPr>
            <a:r>
              <a:rPr lang="nb-NO" sz="1100" b="1" dirty="0"/>
              <a:t>UiO:Norden vil utforske:</a:t>
            </a:r>
          </a:p>
          <a:p>
            <a:r>
              <a:rPr lang="nb-NO" dirty="0"/>
              <a:t>Norden i verden</a:t>
            </a:r>
          </a:p>
          <a:p>
            <a:r>
              <a:rPr lang="nb-NO" dirty="0"/>
              <a:t>Nordiske modeller, stiler og tradisjoner</a:t>
            </a:r>
          </a:p>
          <a:p>
            <a:r>
              <a:rPr lang="nb-NO" dirty="0"/>
              <a:t>Historie og forutsetninger</a:t>
            </a:r>
          </a:p>
          <a:p>
            <a:r>
              <a:rPr lang="nb-NO" dirty="0"/>
              <a:t>Bærekraft og fremtidsmuligheter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C766-51B5-4C03-8C96-D8888F326AD4}" type="slidenum">
              <a:rPr lang="en-US" altLang="nb-NO" smtClean="0"/>
              <a:pPr/>
              <a:t>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53682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C766-51B5-4C03-8C96-D8888F326AD4}" type="slidenum">
              <a:rPr lang="en-US" altLang="nb-NO" smtClean="0"/>
              <a:pPr/>
              <a:t>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73966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83155" y="1917128"/>
            <a:ext cx="7543800" cy="9525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83155" y="2857500"/>
            <a:ext cx="7543800" cy="14605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65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EA623-2397-4D4E-82ED-03A94B8C65BF}" type="datetime1">
              <a:rPr lang="nb-NO" altLang="nb-NO" smtClean="0"/>
              <a:t>30.10.2020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E678D-CCAA-40F9-A51E-A97B9FF1EAAD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370034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2"/>
            <a:ext cx="7772400" cy="1250155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925" indent="0">
              <a:buNone/>
              <a:defRPr sz="1400"/>
            </a:lvl2pPr>
            <a:lvl3pPr marL="725851" indent="0">
              <a:buNone/>
              <a:defRPr sz="1300"/>
            </a:lvl3pPr>
            <a:lvl4pPr marL="1088776" indent="0">
              <a:buNone/>
              <a:defRPr sz="1100"/>
            </a:lvl4pPr>
            <a:lvl5pPr marL="1451701" indent="0">
              <a:buNone/>
              <a:defRPr sz="1100"/>
            </a:lvl5pPr>
            <a:lvl6pPr marL="1814627" indent="0">
              <a:buNone/>
              <a:defRPr sz="1100"/>
            </a:lvl6pPr>
            <a:lvl7pPr marL="2177552" indent="0">
              <a:buNone/>
              <a:defRPr sz="1100"/>
            </a:lvl7pPr>
            <a:lvl8pPr marL="2540478" indent="0">
              <a:buNone/>
              <a:defRPr sz="1100"/>
            </a:lvl8pPr>
            <a:lvl9pPr marL="2903403" indent="0">
              <a:buNone/>
              <a:defRPr sz="11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8E4BD6-8DF4-43A6-A934-A86EEACF96B9}" type="datetime1">
              <a:rPr lang="nb-NO" altLang="nb-NO" smtClean="0"/>
              <a:t>30.10.2020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E08F0-FCF3-4C15-A990-A610EBA95503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60101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046752-D325-4F6E-95E0-8396610ACF34}" type="datetime1">
              <a:rPr lang="nb-NO" altLang="nb-NO" smtClean="0"/>
              <a:t>30.10.2020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688D48-6467-41DA-B560-4CC2BBDC1818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69385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9260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12397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0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7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C14996-3C7B-4418-AAD3-EB0771976614}" type="datetime1">
              <a:rPr lang="nb-NO" altLang="nb-NO" smtClean="0"/>
              <a:t>30.10.2020</a:t>
            </a:fld>
            <a:endParaRPr lang="nb-NO" altLang="nb-NO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0EEE2-4F3B-41ED-A049-EB8AEF784DF1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37123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4AF663-70F2-4191-A005-48DB8B2EB7CB}" type="datetime1">
              <a:rPr lang="nb-NO" altLang="nb-NO" smtClean="0"/>
              <a:t>30.10.2020</a:t>
            </a:fld>
            <a:endParaRPr lang="nb-NO" alt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8EA8A-A6B1-4F02-B486-6C37CBE64476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699446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3A941-B1A7-4512-9443-35BA941B6075}" type="datetime1">
              <a:rPr lang="nb-NO" altLang="nb-NO" smtClean="0"/>
              <a:t>30.10.2020</a:t>
            </a:fld>
            <a:endParaRPr lang="nb-NO" altLang="nb-NO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C60B1-BBBB-4737-8DDB-318EB2F067EC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00506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7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CBC396-710C-46AB-8BD1-21B3AEDF8460}" type="datetime1">
              <a:rPr lang="nb-NO" altLang="nb-NO" smtClean="0"/>
              <a:t>30.10.2020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A58A47-43EE-45D6-9575-764BA2E1A5D7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662645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000501"/>
            <a:ext cx="5486400" cy="47228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62925" indent="0">
              <a:buNone/>
              <a:defRPr sz="2200"/>
            </a:lvl2pPr>
            <a:lvl3pPr marL="725851" indent="0">
              <a:buNone/>
              <a:defRPr sz="1900"/>
            </a:lvl3pPr>
            <a:lvl4pPr marL="1088776" indent="0">
              <a:buNone/>
              <a:defRPr sz="1600"/>
            </a:lvl4pPr>
            <a:lvl5pPr marL="1451701" indent="0">
              <a:buNone/>
              <a:defRPr sz="1600"/>
            </a:lvl5pPr>
            <a:lvl6pPr marL="1814627" indent="0">
              <a:buNone/>
              <a:defRPr sz="1600"/>
            </a:lvl6pPr>
            <a:lvl7pPr marL="2177552" indent="0">
              <a:buNone/>
              <a:defRPr sz="1600"/>
            </a:lvl7pPr>
            <a:lvl8pPr marL="2540478" indent="0">
              <a:buNone/>
              <a:defRPr sz="1600"/>
            </a:lvl8pPr>
            <a:lvl9pPr marL="2903403" indent="0">
              <a:buNone/>
              <a:defRPr sz="1600"/>
            </a:lvl9pPr>
          </a:lstStyle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472782"/>
            <a:ext cx="5486400" cy="6707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B9ADC-F7C0-49D6-A136-F7A9F48ACE98}" type="datetime1">
              <a:rPr lang="nb-NO" altLang="nb-NO" smtClean="0"/>
              <a:t>30.10.2020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1FD55-9448-4C78-A2C8-C87313B2CBEE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61049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08025"/>
            <a:ext cx="79216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  <a:endParaRPr lang="en-US" altLang="nb-NO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51000"/>
            <a:ext cx="7924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Rediger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  <a:endParaRPr lang="en-US" altLang="nb-NO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5334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00">
                <a:solidFill>
                  <a:schemeClr val="bg2"/>
                </a:solidFill>
              </a:defRPr>
            </a:lvl1pPr>
          </a:lstStyle>
          <a:p>
            <a:fld id="{07BF778D-F996-401D-8EB1-5F0CAA358A80}" type="datetime1">
              <a:rPr lang="nb-NO" altLang="nb-NO" smtClean="0"/>
              <a:t>30.10.2020</a:t>
            </a:fld>
            <a:endParaRPr lang="nb-NO" altLang="nb-NO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18463" y="53340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00">
                <a:solidFill>
                  <a:schemeClr val="bg2"/>
                </a:solidFill>
              </a:defRPr>
            </a:lvl1pPr>
          </a:lstStyle>
          <a:p>
            <a:fld id="{A615D73A-85D6-4665-8960-6C4C203A3F4C}" type="slidenum">
              <a:rPr lang="en-US" altLang="nb-NO"/>
              <a:pPr/>
              <a:t>‹#›</a:t>
            </a:fld>
            <a:endParaRPr lang="en-US" altLang="nb-NO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23" y="121196"/>
            <a:ext cx="1310570" cy="3682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362925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72585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088776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45170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71463" indent="-27146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88963" indent="-225425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906463" indent="-1809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70000" indent="-18097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631950" indent="-180975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5pPr>
      <a:lvl6pPr marL="1996089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6pPr>
      <a:lvl7pPr marL="2359015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7pPr>
      <a:lvl8pPr marL="2721940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8pPr>
      <a:lvl9pPr marL="3084866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925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5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776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70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627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7552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478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3403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2650" y="1917700"/>
            <a:ext cx="7543800" cy="952500"/>
          </a:xfrm>
        </p:spPr>
        <p:txBody>
          <a:bodyPr/>
          <a:lstStyle/>
          <a:p>
            <a:pPr eaLnBrk="1" hangingPunct="1"/>
            <a:endParaRPr lang="nb-NO" altLang="nb-NO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2650" y="2857500"/>
            <a:ext cx="7543800" cy="1460500"/>
          </a:xfrm>
        </p:spPr>
        <p:txBody>
          <a:bodyPr/>
          <a:lstStyle/>
          <a:p>
            <a:pPr eaLnBrk="1" hangingPunct="1"/>
            <a:r>
              <a:rPr lang="nb-NO" altLang="nb-NO" dirty="0"/>
              <a:t>Veien mot </a:t>
            </a:r>
            <a:r>
              <a:rPr lang="nb-NO" altLang="nb-NO" dirty="0" err="1"/>
              <a:t>UiO:Demokrati</a:t>
            </a:r>
            <a:r>
              <a:rPr lang="nb-NO" altLang="nb-NO" dirty="0"/>
              <a:t> – en tverrfaglig HUMSAM-satsing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Arbeidsgruppe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Seksjonssjef Olav </a:t>
            </a:r>
            <a:r>
              <a:rPr lang="nb-NO" dirty="0" err="1"/>
              <a:t>Hamran</a:t>
            </a:r>
            <a:r>
              <a:rPr lang="nb-NO" dirty="0"/>
              <a:t>, Kulturhistorisk museum</a:t>
            </a:r>
          </a:p>
          <a:p>
            <a:r>
              <a:rPr lang="nb-NO" dirty="0"/>
              <a:t>Professor Ingunn </a:t>
            </a:r>
            <a:r>
              <a:rPr lang="nb-NO" dirty="0" err="1"/>
              <a:t>Ikdahl</a:t>
            </a:r>
            <a:r>
              <a:rPr lang="nb-NO" dirty="0"/>
              <a:t>, JF</a:t>
            </a:r>
          </a:p>
          <a:p>
            <a:r>
              <a:rPr lang="nb-NO" dirty="0"/>
              <a:t>Professor Cathrine Holst, SV</a:t>
            </a:r>
          </a:p>
          <a:p>
            <a:r>
              <a:rPr lang="nb-NO" dirty="0"/>
              <a:t>Professor Åsa </a:t>
            </a:r>
            <a:r>
              <a:rPr lang="nb-NO" dirty="0" err="1"/>
              <a:t>Mäkitalo</a:t>
            </a:r>
            <a:r>
              <a:rPr lang="nb-NO" dirty="0"/>
              <a:t>, UV</a:t>
            </a:r>
          </a:p>
          <a:p>
            <a:r>
              <a:rPr lang="nb-NO" dirty="0"/>
              <a:t>Professor Jone Salomonsen, TF</a:t>
            </a:r>
          </a:p>
          <a:p>
            <a:r>
              <a:rPr lang="nb-NO" dirty="0"/>
              <a:t>Professor Kim Christian </a:t>
            </a:r>
            <a:r>
              <a:rPr lang="nb-NO" dirty="0" err="1"/>
              <a:t>Priemel</a:t>
            </a:r>
            <a:r>
              <a:rPr lang="nb-NO" dirty="0"/>
              <a:t>, HF</a:t>
            </a:r>
          </a:p>
          <a:p>
            <a:r>
              <a:rPr lang="nb-NO" dirty="0"/>
              <a:t>Professor og prodekan Eivind Engebretsen, </a:t>
            </a:r>
            <a:r>
              <a:rPr lang="nb-NO" dirty="0" err="1"/>
              <a:t>Medfak</a:t>
            </a:r>
            <a:endParaRPr lang="nb-NO" dirty="0"/>
          </a:p>
          <a:p>
            <a:r>
              <a:rPr lang="nb-NO" dirty="0"/>
              <a:t> Leder: Tore Rem; sekretær Andrea Dale </a:t>
            </a:r>
            <a:r>
              <a:rPr lang="nb-NO" dirty="0" err="1"/>
              <a:t>Wefring</a:t>
            </a:r>
            <a:r>
              <a:rPr lang="nb-NO" dirty="0"/>
              <a:t>; skrivestøtte fra HF</a:t>
            </a:r>
          </a:p>
        </p:txBody>
      </p:sp>
    </p:spTree>
    <p:extLst>
      <p:ext uri="{BB962C8B-B14F-4D97-AF65-F5344CB8AC3E}">
        <p14:creationId xmlns:p14="http://schemas.microsoft.com/office/powerpoint/2010/main" val="111716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08025"/>
            <a:ext cx="7921625" cy="421283"/>
          </a:xfrm>
        </p:spPr>
        <p:txBody>
          <a:bodyPr/>
          <a:lstStyle/>
          <a:p>
            <a:pPr eaLnBrk="1" hangingPunct="1"/>
            <a:r>
              <a:rPr lang="nb-NO" altLang="nb-NO" dirty="0" err="1"/>
              <a:t>UiO:Norden</a:t>
            </a:r>
            <a:r>
              <a:rPr lang="nb-NO" altLang="nb-NO" dirty="0"/>
              <a:t> – historie 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73324"/>
            <a:ext cx="7924800" cy="3806676"/>
          </a:xfrm>
        </p:spPr>
        <p:txBody>
          <a:bodyPr/>
          <a:lstStyle/>
          <a:p>
            <a:pPr eaLnBrk="1" hangingPunct="1"/>
            <a:r>
              <a:rPr lang="nb-NO" altLang="nb-NO" sz="1600" dirty="0"/>
              <a:t>Initiativ fra </a:t>
            </a:r>
            <a:r>
              <a:rPr lang="nb-NO" altLang="nb-NO" sz="1600" dirty="0" err="1"/>
              <a:t>HumSam</a:t>
            </a:r>
            <a:r>
              <a:rPr lang="nb-NO" altLang="nb-NO" sz="1600" dirty="0"/>
              <a:t>-miljøene.</a:t>
            </a:r>
          </a:p>
          <a:p>
            <a:pPr eaLnBrk="1" hangingPunct="1"/>
            <a:r>
              <a:rPr lang="nb-NO" altLang="nb-NO" sz="1600" dirty="0"/>
              <a:t>«</a:t>
            </a:r>
            <a:r>
              <a:rPr lang="nb-NO" altLang="nb-NO" sz="1600" dirty="0" err="1"/>
              <a:t>Unpacking</a:t>
            </a:r>
            <a:r>
              <a:rPr lang="nb-NO" altLang="nb-NO" sz="1600" dirty="0"/>
              <a:t> </a:t>
            </a:r>
            <a:r>
              <a:rPr lang="nb-NO" altLang="nb-NO" sz="1600" dirty="0" err="1"/>
              <a:t>the</a:t>
            </a:r>
            <a:r>
              <a:rPr lang="nb-NO" altLang="nb-NO" sz="1600" dirty="0"/>
              <a:t> Nordic Model» ble til </a:t>
            </a:r>
            <a:r>
              <a:rPr lang="nb-NO" altLang="nb-NO" sz="1600" dirty="0" err="1"/>
              <a:t>UiO:Norden</a:t>
            </a:r>
            <a:r>
              <a:rPr lang="nb-NO" altLang="nb-NO" sz="1600" dirty="0"/>
              <a:t>/Nordic.</a:t>
            </a:r>
          </a:p>
          <a:p>
            <a:pPr eaLnBrk="1" hangingPunct="1"/>
            <a:r>
              <a:rPr lang="nb-NO" altLang="nb-NO" sz="1600" dirty="0"/>
              <a:t>Vedtatt som satsing av UiOs styre i juni 2014.</a:t>
            </a:r>
          </a:p>
          <a:p>
            <a:pPr eaLnBrk="1" hangingPunct="1"/>
            <a:r>
              <a:rPr lang="nb-NO" altLang="nb-NO" sz="1600" dirty="0"/>
              <a:t>En av UiOs tre tverrfaglige satsinger, ved siden av </a:t>
            </a:r>
            <a:r>
              <a:rPr lang="nb-NO" altLang="nb-NO" sz="1600" dirty="0" err="1"/>
              <a:t>UiO:Energi</a:t>
            </a:r>
            <a:r>
              <a:rPr lang="nb-NO" altLang="nb-NO" sz="1600" dirty="0"/>
              <a:t> og </a:t>
            </a:r>
            <a:r>
              <a:rPr lang="nb-NO" altLang="nb-NO" sz="1600" dirty="0" err="1"/>
              <a:t>UiO:Livsvitenskap</a:t>
            </a:r>
            <a:r>
              <a:rPr lang="nb-NO" altLang="nb-NO" sz="1600" dirty="0"/>
              <a:t>.</a:t>
            </a:r>
          </a:p>
          <a:p>
            <a:pPr eaLnBrk="1" hangingPunct="1"/>
            <a:r>
              <a:rPr lang="nb-NO" altLang="nb-NO" sz="1600" dirty="0"/>
              <a:t>Aktivitet fra 2015. Planlagt avslutning nå 1. juli 2023.</a:t>
            </a:r>
          </a:p>
          <a:p>
            <a:pPr eaLnBrk="1" hangingPunct="1"/>
            <a:endParaRPr lang="nb-NO" altLang="nb-NO" dirty="0"/>
          </a:p>
          <a:p>
            <a:pPr eaLnBrk="1" hangingPunct="1"/>
            <a:endParaRPr lang="nb-NO" alt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61556"/>
            <a:ext cx="7373619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9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762000" y="708025"/>
            <a:ext cx="7921625" cy="954088"/>
          </a:xfrm>
        </p:spPr>
        <p:txBody>
          <a:bodyPr/>
          <a:lstStyle/>
          <a:p>
            <a:r>
              <a:rPr lang="nb-NO" sz="2400" dirty="0"/>
              <a:t>Hovedmålene for UiO:Norden</a:t>
            </a:r>
            <a:br>
              <a:rPr lang="nb-NO" dirty="0"/>
            </a:br>
            <a:endParaRPr lang="nb-NO" dirty="0"/>
          </a:p>
        </p:txBody>
      </p:sp>
      <p:graphicFrame>
        <p:nvGraphicFramePr>
          <p:cNvPr id="5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4464"/>
              </p:ext>
            </p:extLst>
          </p:nvPr>
        </p:nvGraphicFramePr>
        <p:xfrm>
          <a:off x="762000" y="1417340"/>
          <a:ext cx="7924800" cy="3662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886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08025"/>
            <a:ext cx="7921625" cy="493291"/>
          </a:xfrm>
        </p:spPr>
        <p:txBody>
          <a:bodyPr/>
          <a:lstStyle/>
          <a:p>
            <a:r>
              <a:rPr lang="nb-NO" dirty="0"/>
              <a:t>Formidling</a:t>
            </a:r>
          </a:p>
        </p:txBody>
      </p:sp>
      <p:pic>
        <p:nvPicPr>
          <p:cNvPr id="1026" name="Picture 2" descr="Bilderesultater for nordic model apoll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73324"/>
            <a:ext cx="3075113" cy="403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102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539552" y="841276"/>
            <a:ext cx="806489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10 </a:t>
            </a:r>
            <a:r>
              <a:rPr lang="nb-NO" b="1" dirty="0" err="1"/>
              <a:t>tverrfakultære</a:t>
            </a:r>
            <a:r>
              <a:rPr lang="nb-NO" b="1" dirty="0"/>
              <a:t> forskningsgrupper nå (vertsinstitusjon i rødt):</a:t>
            </a:r>
          </a:p>
          <a:p>
            <a:endParaRPr lang="nb-NO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 err="1"/>
              <a:t>Renewing</a:t>
            </a:r>
            <a:r>
              <a:rPr lang="nb-NO" sz="1800" dirty="0"/>
              <a:t> </a:t>
            </a:r>
            <a:r>
              <a:rPr lang="nb-NO" sz="1800" dirty="0" err="1"/>
              <a:t>the</a:t>
            </a:r>
            <a:r>
              <a:rPr lang="nb-NO" sz="1800" dirty="0"/>
              <a:t> Nordic Model (REN) </a:t>
            </a:r>
            <a:r>
              <a:rPr lang="nb-NO" sz="1800" dirty="0">
                <a:solidFill>
                  <a:srgbClr val="C00000"/>
                </a:solidFill>
              </a:rPr>
              <a:t>(Nina Witoszek, SUM)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Offentlighet og ytringsfrihet i Norden 1815-1900 </a:t>
            </a:r>
            <a:r>
              <a:rPr lang="nb-NO" sz="1800" dirty="0">
                <a:solidFill>
                  <a:srgbClr val="C00000"/>
                </a:solidFill>
              </a:rPr>
              <a:t>(Ruth </a:t>
            </a:r>
            <a:r>
              <a:rPr lang="nb-NO" sz="1800" dirty="0" err="1">
                <a:solidFill>
                  <a:srgbClr val="C00000"/>
                </a:solidFill>
              </a:rPr>
              <a:t>Hemstad</a:t>
            </a:r>
            <a:r>
              <a:rPr lang="nb-NO" sz="1800" dirty="0">
                <a:solidFill>
                  <a:srgbClr val="C00000"/>
                </a:solidFill>
              </a:rPr>
              <a:t> og Dag Michalsen, IOR, JF)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Nordic </a:t>
            </a:r>
            <a:r>
              <a:rPr lang="nb-NO" sz="1800" dirty="0" err="1"/>
              <a:t>Welfare</a:t>
            </a:r>
            <a:r>
              <a:rPr lang="nb-NO" sz="1800" dirty="0"/>
              <a:t> Developments (</a:t>
            </a:r>
            <a:r>
              <a:rPr lang="nb-NO" sz="1800" dirty="0" err="1"/>
              <a:t>NoWeDe</a:t>
            </a:r>
            <a:r>
              <a:rPr lang="nb-NO" sz="1800" dirty="0"/>
              <a:t>) </a:t>
            </a:r>
            <a:r>
              <a:rPr lang="nb-NO" sz="1800" dirty="0">
                <a:solidFill>
                  <a:srgbClr val="C00000"/>
                </a:solidFill>
              </a:rPr>
              <a:t>(Kalle Moene og Jo Thori Lind, ØI, SV)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Nordic </a:t>
            </a:r>
            <a:r>
              <a:rPr lang="nb-NO" sz="1800" dirty="0" err="1"/>
              <a:t>Branding</a:t>
            </a:r>
            <a:r>
              <a:rPr lang="nb-NO" sz="1800" dirty="0"/>
              <a:t> </a:t>
            </a:r>
            <a:r>
              <a:rPr lang="nb-NO" sz="1800" dirty="0">
                <a:solidFill>
                  <a:srgbClr val="C00000"/>
                </a:solidFill>
              </a:rPr>
              <a:t>(Malcolm Langford, IOR, JF)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Nordic </a:t>
            </a:r>
            <a:r>
              <a:rPr lang="nb-NO" sz="1800" dirty="0" err="1"/>
              <a:t>hospitalities</a:t>
            </a:r>
            <a:r>
              <a:rPr lang="nb-NO" sz="1800" dirty="0"/>
              <a:t> in a </a:t>
            </a:r>
            <a:r>
              <a:rPr lang="nb-NO" sz="1800" dirty="0" err="1"/>
              <a:t>context</a:t>
            </a:r>
            <a:r>
              <a:rPr lang="nb-NO" sz="1800" dirty="0"/>
              <a:t> </a:t>
            </a:r>
            <a:r>
              <a:rPr lang="nb-NO" sz="1800" dirty="0" err="1"/>
              <a:t>of</a:t>
            </a:r>
            <a:r>
              <a:rPr lang="nb-NO" sz="1800" dirty="0"/>
              <a:t> </a:t>
            </a:r>
            <a:r>
              <a:rPr lang="nb-NO" sz="1800" dirty="0" err="1"/>
              <a:t>migration</a:t>
            </a:r>
            <a:r>
              <a:rPr lang="nb-NO" sz="1800" dirty="0"/>
              <a:t> and </a:t>
            </a:r>
            <a:r>
              <a:rPr lang="nb-NO" sz="1800" dirty="0" err="1"/>
              <a:t>refugee</a:t>
            </a:r>
            <a:r>
              <a:rPr lang="nb-NO" sz="1800" dirty="0"/>
              <a:t> </a:t>
            </a:r>
            <a:r>
              <a:rPr lang="nb-NO" sz="1800" dirty="0" err="1"/>
              <a:t>crisis</a:t>
            </a:r>
            <a:r>
              <a:rPr lang="nb-NO" sz="1800" dirty="0"/>
              <a:t> (NORDHOST) </a:t>
            </a:r>
            <a:r>
              <a:rPr lang="nb-NO" sz="1800" dirty="0">
                <a:solidFill>
                  <a:srgbClr val="C00000"/>
                </a:solidFill>
              </a:rPr>
              <a:t>(Trygve Wyller, TF)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Living </a:t>
            </a:r>
            <a:r>
              <a:rPr lang="nb-NO" sz="1800" dirty="0" err="1"/>
              <a:t>the</a:t>
            </a:r>
            <a:r>
              <a:rPr lang="nb-NO" sz="1800" dirty="0"/>
              <a:t> Nordic Model </a:t>
            </a:r>
            <a:r>
              <a:rPr lang="nb-NO" sz="1800" dirty="0">
                <a:solidFill>
                  <a:srgbClr val="C00000"/>
                </a:solidFill>
              </a:rPr>
              <a:t>(Elisabeth Staksrud, IMK, HF)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Futuring </a:t>
            </a:r>
            <a:r>
              <a:rPr lang="nb-NO" sz="1800" dirty="0" err="1"/>
              <a:t>Sustainable</a:t>
            </a:r>
            <a:r>
              <a:rPr lang="nb-NO" sz="1800" dirty="0"/>
              <a:t> Nordic Business Models </a:t>
            </a:r>
            <a:r>
              <a:rPr lang="nb-NO" sz="1800" dirty="0">
                <a:solidFill>
                  <a:srgbClr val="C00000"/>
                </a:solidFill>
              </a:rPr>
              <a:t>(Jukka </a:t>
            </a:r>
            <a:r>
              <a:rPr lang="nb-NO" sz="1800" dirty="0" err="1">
                <a:solidFill>
                  <a:srgbClr val="C00000"/>
                </a:solidFill>
              </a:rPr>
              <a:t>Mähönen</a:t>
            </a:r>
            <a:r>
              <a:rPr lang="nb-NO" sz="1800" dirty="0">
                <a:solidFill>
                  <a:srgbClr val="C00000"/>
                </a:solidFill>
              </a:rPr>
              <a:t>, IFP, JF)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The Nordic </a:t>
            </a:r>
            <a:r>
              <a:rPr lang="nb-NO" sz="1800" dirty="0" err="1"/>
              <a:t>Education</a:t>
            </a:r>
            <a:r>
              <a:rPr lang="nb-NO" sz="1800" dirty="0"/>
              <a:t> Model </a:t>
            </a:r>
            <a:r>
              <a:rPr lang="nb-NO" sz="1800" dirty="0">
                <a:solidFill>
                  <a:srgbClr val="C00000"/>
                </a:solidFill>
              </a:rPr>
              <a:t>(Inga Bostad, IPED, UV)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Nordic Civil Societies. Global, Transnational and Regional Encounters since 1800 </a:t>
            </a:r>
            <a:r>
              <a:rPr lang="en-US" sz="1800" dirty="0">
                <a:solidFill>
                  <a:srgbClr val="C00000"/>
                </a:solidFill>
              </a:rPr>
              <a:t>(Sunniva Engh, IAKH, HF)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Ambivalence of Nordic Nature: Gift, Guilt, Grace </a:t>
            </a:r>
            <a:r>
              <a:rPr lang="en-US" sz="1800" dirty="0">
                <a:solidFill>
                  <a:srgbClr val="C00000"/>
                </a:solidFill>
              </a:rPr>
              <a:t>(Marius </a:t>
            </a:r>
            <a:r>
              <a:rPr lang="en-US" sz="1800" dirty="0" err="1">
                <a:solidFill>
                  <a:srgbClr val="C00000"/>
                </a:solidFill>
              </a:rPr>
              <a:t>Timmann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Mjaaland</a:t>
            </a:r>
            <a:r>
              <a:rPr lang="en-US" sz="1800" dirty="0">
                <a:solidFill>
                  <a:srgbClr val="C00000"/>
                </a:solidFill>
              </a:rPr>
              <a:t>, TF)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6702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62000" y="841276"/>
            <a:ext cx="7924800" cy="4238724"/>
          </a:xfrm>
        </p:spPr>
        <p:txBody>
          <a:bodyPr/>
          <a:lstStyle/>
          <a:p>
            <a:pPr marL="0" indent="0">
              <a:buNone/>
            </a:pPr>
            <a:r>
              <a:rPr lang="nb-NO" sz="2000" b="1" dirty="0" err="1"/>
              <a:t>UiO:Nordens</a:t>
            </a:r>
            <a:r>
              <a:rPr lang="nb-NO" sz="2000" b="1" dirty="0"/>
              <a:t> tverrfaglige forskergrupper</a:t>
            </a:r>
          </a:p>
          <a:p>
            <a:endParaRPr lang="nb-NO" sz="2000" dirty="0"/>
          </a:p>
          <a:p>
            <a:r>
              <a:rPr lang="nb-NO" sz="1800" dirty="0"/>
              <a:t>83 deltakere utenfor UiO (Norge/utland).</a:t>
            </a:r>
          </a:p>
          <a:p>
            <a:r>
              <a:rPr lang="nb-NO" sz="1800" dirty="0"/>
              <a:t>11 forskjellige land (ca. halvparten fra nordiske land).</a:t>
            </a:r>
          </a:p>
          <a:p>
            <a:r>
              <a:rPr lang="nb-NO" sz="1800" dirty="0"/>
              <a:t>Totalt 212 tilknyttede forskere/deltakere.</a:t>
            </a: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777" y="3201923"/>
            <a:ext cx="4978496" cy="187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4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Grp="1"/>
          </p:cNvSpPr>
          <p:nvPr>
            <p:ph idx="1"/>
          </p:nvPr>
        </p:nvSpPr>
        <p:spPr>
          <a:xfrm>
            <a:off x="395536" y="697260"/>
            <a:ext cx="8290936" cy="232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b-NO" sz="2100" dirty="0"/>
              <a:t>UiO:Norden er partner i </a:t>
            </a:r>
            <a:r>
              <a:rPr lang="nb-NO" sz="2100" dirty="0" err="1"/>
              <a:t>ReNEW</a:t>
            </a:r>
            <a:r>
              <a:rPr lang="nb-NO" sz="2100" dirty="0"/>
              <a:t> – </a:t>
            </a:r>
            <a:r>
              <a:rPr lang="nb-NO" sz="2100" dirty="0" err="1"/>
              <a:t>Reimagining</a:t>
            </a:r>
            <a:r>
              <a:rPr lang="nb-NO" sz="2100" dirty="0"/>
              <a:t> Norden in an </a:t>
            </a:r>
            <a:r>
              <a:rPr lang="nb-NO" sz="2100" dirty="0" err="1"/>
              <a:t>Evolving</a:t>
            </a:r>
            <a:r>
              <a:rPr lang="nb-NO" sz="2100" dirty="0"/>
              <a:t> World</a:t>
            </a:r>
          </a:p>
          <a:p>
            <a:pPr marL="342900" lvl="1" indent="0">
              <a:buNone/>
            </a:pPr>
            <a:endParaRPr lang="nb-NO" sz="2100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nb-NO" sz="2100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nb-NO" sz="2100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nb-NO" sz="1200" dirty="0"/>
          </a:p>
          <a:p>
            <a:endParaRPr lang="nb-NO" sz="1200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71818"/>
            <a:ext cx="3312368" cy="3862659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539552" y="1849388"/>
            <a:ext cx="49685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3850" indent="-342900">
              <a:buFont typeface="Arial" panose="020B0604020202020204" pitchFamily="34" charset="0"/>
              <a:buChar char="•"/>
            </a:pPr>
            <a:r>
              <a:rPr lang="nb-NO" dirty="0"/>
              <a:t>Nordisk «</a:t>
            </a:r>
            <a:r>
              <a:rPr lang="nb-NO" dirty="0" err="1"/>
              <a:t>excellence</a:t>
            </a:r>
            <a:r>
              <a:rPr lang="nb-NO" dirty="0"/>
              <a:t> </a:t>
            </a:r>
            <a:r>
              <a:rPr lang="nb-NO" dirty="0" err="1"/>
              <a:t>hub</a:t>
            </a:r>
            <a:r>
              <a:rPr lang="nb-NO" dirty="0"/>
              <a:t>» finansiert av NORDFORSK (programmet «Nordic </a:t>
            </a:r>
            <a:r>
              <a:rPr lang="nb-NO" dirty="0" err="1"/>
              <a:t>University</a:t>
            </a:r>
            <a:r>
              <a:rPr lang="nb-NO" dirty="0"/>
              <a:t> </a:t>
            </a:r>
            <a:r>
              <a:rPr lang="nb-NO" dirty="0" err="1"/>
              <a:t>Hub</a:t>
            </a:r>
            <a:r>
              <a:rPr lang="nb-NO" dirty="0"/>
              <a:t>»).</a:t>
            </a:r>
          </a:p>
          <a:p>
            <a:pPr marL="323850" indent="-342900">
              <a:buFont typeface="Arial" panose="020B0604020202020204" pitchFamily="34" charset="0"/>
              <a:buChar char="•"/>
            </a:pPr>
            <a:r>
              <a:rPr lang="nb-NO" dirty="0"/>
              <a:t>6 nordiske partnere (Helsinki, </a:t>
            </a:r>
            <a:r>
              <a:rPr lang="nb-NO" dirty="0" err="1"/>
              <a:t>Södertörn</a:t>
            </a:r>
            <a:r>
              <a:rPr lang="nb-NO" dirty="0"/>
              <a:t>, Aarhus, Copenhagen Business School og Island).</a:t>
            </a:r>
          </a:p>
          <a:p>
            <a:pPr marL="323850" indent="-342900">
              <a:buFont typeface="Arial" panose="020B0604020202020204" pitchFamily="34" charset="0"/>
              <a:buChar char="•"/>
            </a:pPr>
            <a:r>
              <a:rPr lang="nb-NO" dirty="0"/>
              <a:t>Lyser ut midler til mobilitet, publikasjoner, workshops og konferanser samt </a:t>
            </a:r>
            <a:r>
              <a:rPr lang="nb-NO" dirty="0" err="1"/>
              <a:t>outreach</a:t>
            </a:r>
            <a:r>
              <a:rPr lang="nb-NO" dirty="0"/>
              <a:t>.</a:t>
            </a:r>
          </a:p>
          <a:p>
            <a:pPr marL="323850" indent="-342900">
              <a:buFont typeface="Arial" panose="020B0604020202020204" pitchFamily="34" charset="0"/>
              <a:buChar char="•"/>
            </a:pPr>
            <a:r>
              <a:rPr lang="nb-NO" dirty="0"/>
              <a:t>Forskerutdanning og </a:t>
            </a:r>
            <a:r>
              <a:rPr lang="nb-NO" dirty="0" err="1"/>
              <a:t>ph.d</a:t>
            </a:r>
            <a:r>
              <a:rPr lang="nb-NO" dirty="0"/>
              <a:t> nettverk.</a:t>
            </a:r>
          </a:p>
          <a:p>
            <a:pPr marL="323850" indent="-342900">
              <a:buFont typeface="Arial" panose="020B0604020202020204" pitchFamily="34" charset="0"/>
              <a:buChar char="•"/>
            </a:pPr>
            <a:r>
              <a:rPr lang="nb-NO" dirty="0" err="1"/>
              <a:t>UiO:Nordens</a:t>
            </a:r>
            <a:r>
              <a:rPr lang="nb-NO" dirty="0"/>
              <a:t> direktør er styreleder.</a:t>
            </a:r>
          </a:p>
        </p:txBody>
      </p:sp>
    </p:spTree>
    <p:extLst>
      <p:ext uri="{BB962C8B-B14F-4D97-AF65-F5344CB8AC3E}">
        <p14:creationId xmlns:p14="http://schemas.microsoft.com/office/powerpoint/2010/main" val="357254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Videre satsing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En utfordring fra rektoratet</a:t>
            </a:r>
          </a:p>
          <a:p>
            <a:endParaRPr lang="nb-NO" dirty="0"/>
          </a:p>
          <a:p>
            <a:r>
              <a:rPr lang="nb-NO" dirty="0"/>
              <a:t>Ikke vilje til direkte forlengelse av </a:t>
            </a:r>
            <a:r>
              <a:rPr lang="nb-NO" dirty="0" err="1"/>
              <a:t>UiO:Norden</a:t>
            </a:r>
            <a:r>
              <a:rPr lang="nb-NO" dirty="0"/>
              <a:t>, men klart ønske om kontinuitet: </a:t>
            </a:r>
            <a:r>
              <a:rPr lang="nb-NO" dirty="0" err="1"/>
              <a:t>UiO:Demokrati</a:t>
            </a:r>
            <a:endParaRPr lang="nb-NO" dirty="0"/>
          </a:p>
          <a:p>
            <a:endParaRPr lang="nb-NO" dirty="0"/>
          </a:p>
          <a:p>
            <a:r>
              <a:rPr lang="nb-NO" dirty="0"/>
              <a:t>Diskusjon i </a:t>
            </a:r>
            <a:r>
              <a:rPr lang="nb-NO" dirty="0" err="1"/>
              <a:t>UiO:Norden-styret</a:t>
            </a:r>
            <a:r>
              <a:rPr lang="nb-NO" dirty="0"/>
              <a:t> (29. mai og 27. august 2020)</a:t>
            </a:r>
          </a:p>
          <a:p>
            <a:endParaRPr lang="nb-NO" dirty="0"/>
          </a:p>
          <a:p>
            <a:r>
              <a:rPr lang="nb-NO" dirty="0"/>
              <a:t>Forankring i dekanmøtet (24. juni 2020) og rektoratet (flere møter og konsultasjoner)</a:t>
            </a:r>
          </a:p>
        </p:txBody>
      </p:sp>
    </p:spTree>
    <p:extLst>
      <p:ext uri="{BB962C8B-B14F-4D97-AF65-F5344CB8AC3E}">
        <p14:creationId xmlns:p14="http://schemas.microsoft.com/office/powerpoint/2010/main" val="2973660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Arbeidsgruppe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Hva skal </a:t>
            </a:r>
            <a:r>
              <a:rPr lang="nb-NO" dirty="0" err="1"/>
              <a:t>UiO:Demokrati</a:t>
            </a:r>
            <a:r>
              <a:rPr lang="nb-NO" dirty="0"/>
              <a:t> fylles med?</a:t>
            </a:r>
          </a:p>
          <a:p>
            <a:endParaRPr lang="nb-NO" dirty="0"/>
          </a:p>
          <a:p>
            <a:r>
              <a:rPr lang="nb-NO" dirty="0"/>
              <a:t>Alle de mest involverte fakultetene må føle eierskap</a:t>
            </a:r>
          </a:p>
          <a:p>
            <a:endParaRPr lang="nb-NO" dirty="0"/>
          </a:p>
          <a:p>
            <a:r>
              <a:rPr lang="nb-NO" dirty="0"/>
              <a:t>Overbevise Universitetsstyret i juni 2021</a:t>
            </a:r>
          </a:p>
          <a:p>
            <a:endParaRPr lang="nb-NO" dirty="0"/>
          </a:p>
          <a:p>
            <a:r>
              <a:rPr lang="nb-NO" dirty="0"/>
              <a:t>Innspill</a:t>
            </a:r>
          </a:p>
          <a:p>
            <a:endParaRPr lang="nb-NO" dirty="0"/>
          </a:p>
          <a:p>
            <a:r>
              <a:rPr lang="nb-NO" dirty="0"/>
              <a:t>Arbeidsgruppe oppnevnt av dekanene; første møte 9. november</a:t>
            </a:r>
          </a:p>
        </p:txBody>
      </p:sp>
    </p:spTree>
    <p:extLst>
      <p:ext uri="{BB962C8B-B14F-4D97-AF65-F5344CB8AC3E}">
        <p14:creationId xmlns:p14="http://schemas.microsoft.com/office/powerpoint/2010/main" val="1986717141"/>
      </p:ext>
    </p:extLst>
  </p:cSld>
  <p:clrMapOvr>
    <a:masterClrMapping/>
  </p:clrMapOvr>
</p:sld>
</file>

<file path=ppt/theme/theme1.xml><?xml version="1.0" encoding="utf-8"?>
<a:theme xmlns:a="http://schemas.openxmlformats.org/drawingml/2006/main" name="BioViten-Norsk16_10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UiO Norden</Template>
  <TotalTime>1300</TotalTime>
  <Words>724</Words>
  <Application>Microsoft Office PowerPoint</Application>
  <PresentationFormat>On-screen Show (16:10)</PresentationFormat>
  <Paragraphs>101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BioViten-Norsk16_10</vt:lpstr>
      <vt:lpstr>PowerPoint Presentation</vt:lpstr>
      <vt:lpstr>UiO:Norden – historie </vt:lpstr>
      <vt:lpstr>Hovedmålene for UiO:Norden </vt:lpstr>
      <vt:lpstr>Formidling</vt:lpstr>
      <vt:lpstr>PowerPoint Presentation</vt:lpstr>
      <vt:lpstr>PowerPoint Presentation</vt:lpstr>
      <vt:lpstr>PowerPoint Presentation</vt:lpstr>
      <vt:lpstr>Videre satsing</vt:lpstr>
      <vt:lpstr>Arbeidsgruppe</vt:lpstr>
      <vt:lpstr>Arbeidsgruppe</vt:lpstr>
    </vt:vector>
  </TitlesOfParts>
  <Company>Universitetet i Oslo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UiO:Norden</dc:title>
  <dc:creator>Tor Erik Risvik Johnsen</dc:creator>
  <cp:lastModifiedBy>Kjartan Hverven</cp:lastModifiedBy>
  <cp:revision>151</cp:revision>
  <dcterms:created xsi:type="dcterms:W3CDTF">2019-09-17T10:52:40Z</dcterms:created>
  <dcterms:modified xsi:type="dcterms:W3CDTF">2020-10-30T10:40:42Z</dcterms:modified>
</cp:coreProperties>
</file>