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01_F277588F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14"/>
  </p:notesMasterIdLst>
  <p:handoutMasterIdLst>
    <p:handoutMasterId r:id="rId15"/>
  </p:handoutMasterIdLst>
  <p:sldIdLst>
    <p:sldId id="257" r:id="rId5"/>
    <p:sldId id="282" r:id="rId6"/>
    <p:sldId id="267" r:id="rId7"/>
    <p:sldId id="288" r:id="rId8"/>
    <p:sldId id="275" r:id="rId9"/>
    <p:sldId id="290" r:id="rId10"/>
    <p:sldId id="261" r:id="rId11"/>
    <p:sldId id="268" r:id="rId12"/>
    <p:sldId id="285" r:id="rId13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B20448-88E4-36A0-B5A0-36D29A23301F}" name="gunn.enli" initials="g" userId="S::gunn.enli@media.uio.no::51ccebbf-318b-4a78-bf6b-622fa092f2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7" autoAdjust="0"/>
    <p:restoredTop sz="96104"/>
  </p:normalViewPr>
  <p:slideViewPr>
    <p:cSldViewPr snapToGrid="0">
      <p:cViewPr>
        <p:scale>
          <a:sx n="108" d="100"/>
          <a:sy n="108" d="100"/>
        </p:scale>
        <p:origin x="69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omments/modernComment_101_F277588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6E7DAE0-EC70-4E40-AB51-54F25B056920}" authorId="{01B20448-88E4-36A0-B5A0-36D29A23301F}" created="2022-12-08T20:53:14.955">
    <pc:sldMkLst xmlns:pc="http://schemas.microsoft.com/office/powerpoint/2013/main/command">
      <pc:docMk/>
      <pc:sldMk cId="4067907727" sldId="257"/>
    </pc:sldMkLst>
    <p188:txBody>
      <a:bodyPr/>
      <a:lstStyle/>
      <a:p>
        <a:r>
          <a:rPr lang="nb-NO"/>
          <a:t>Jeg skal presentere prosjekt helhet - strukturert etter tre spørsmål: Hvorfor? Hva? 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B7608-EDBB-42EB-B492-97CF1FB5CBEE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E99FEE-12C9-44CB-A681-C6D2ACFB713D}">
      <dgm:prSet/>
      <dgm:spPr/>
      <dgm:t>
        <a:bodyPr/>
        <a:lstStyle/>
        <a:p>
          <a:r>
            <a:rPr lang="en-US" dirty="0"/>
            <a:t>LEDELSE </a:t>
          </a:r>
        </a:p>
      </dgm:t>
    </dgm:pt>
    <dgm:pt modelId="{140E6207-106E-4AEE-9A75-0561B77FF247}" type="parTrans" cxnId="{744479BF-4082-4FB6-872E-71EC43472FD8}">
      <dgm:prSet/>
      <dgm:spPr/>
      <dgm:t>
        <a:bodyPr/>
        <a:lstStyle/>
        <a:p>
          <a:endParaRPr lang="en-US"/>
        </a:p>
      </dgm:t>
    </dgm:pt>
    <dgm:pt modelId="{77A8E61F-25F9-4888-A58B-C0BB6D05A49F}" type="sibTrans" cxnId="{744479BF-4082-4FB6-872E-71EC43472FD8}">
      <dgm:prSet/>
      <dgm:spPr/>
      <dgm:t>
        <a:bodyPr/>
        <a:lstStyle/>
        <a:p>
          <a:endParaRPr lang="en-US"/>
        </a:p>
      </dgm:t>
    </dgm:pt>
    <dgm:pt modelId="{A4F3286B-5D43-49BF-A83B-DEDACDCA726B}">
      <dgm:prSet/>
      <dgm:spPr/>
      <dgm:t>
        <a:bodyPr/>
        <a:lstStyle/>
        <a:p>
          <a:r>
            <a:rPr lang="nb-NO" noProof="0" dirty="0"/>
            <a:t>Undervisningsledelse er krevende, veldig mye drift og mange hensyn etc. </a:t>
          </a:r>
        </a:p>
      </dgm:t>
    </dgm:pt>
    <dgm:pt modelId="{A5EA7295-4DCA-46E7-B836-FAC1DDFCAA14}" type="parTrans" cxnId="{F7718504-E9BA-4C24-A2EC-DB4D78313557}">
      <dgm:prSet/>
      <dgm:spPr/>
      <dgm:t>
        <a:bodyPr/>
        <a:lstStyle/>
        <a:p>
          <a:endParaRPr lang="en-US"/>
        </a:p>
      </dgm:t>
    </dgm:pt>
    <dgm:pt modelId="{CC134E7D-85A7-4DB8-A610-0064CDB538BE}" type="sibTrans" cxnId="{F7718504-E9BA-4C24-A2EC-DB4D78313557}">
      <dgm:prSet/>
      <dgm:spPr/>
      <dgm:t>
        <a:bodyPr/>
        <a:lstStyle/>
        <a:p>
          <a:endParaRPr lang="en-US"/>
        </a:p>
      </dgm:t>
    </dgm:pt>
    <dgm:pt modelId="{E837BD97-0648-4496-9445-9AE74705715A}">
      <dgm:prSet/>
      <dgm:spPr/>
      <dgm:t>
        <a:bodyPr/>
        <a:lstStyle/>
        <a:p>
          <a:r>
            <a:rPr lang="en-US" dirty="0"/>
            <a:t>LÆRINGSDESIGN</a:t>
          </a:r>
        </a:p>
      </dgm:t>
    </dgm:pt>
    <dgm:pt modelId="{E30B3208-58FA-46D7-BA50-641555D7CFB6}" type="sibTrans" cxnId="{A9BA124B-9F71-4A61-BD0A-0C2D11C68C27}">
      <dgm:prSet/>
      <dgm:spPr/>
      <dgm:t>
        <a:bodyPr/>
        <a:lstStyle/>
        <a:p>
          <a:endParaRPr lang="en-US"/>
        </a:p>
      </dgm:t>
    </dgm:pt>
    <dgm:pt modelId="{969C8E13-597E-4C36-9990-58183E5A0A6E}" type="parTrans" cxnId="{A9BA124B-9F71-4A61-BD0A-0C2D11C68C27}">
      <dgm:prSet/>
      <dgm:spPr/>
      <dgm:t>
        <a:bodyPr/>
        <a:lstStyle/>
        <a:p>
          <a:endParaRPr lang="en-US"/>
        </a:p>
      </dgm:t>
    </dgm:pt>
    <dgm:pt modelId="{923186FF-9307-43BB-9A53-B4417BBC44A5}">
      <dgm:prSet/>
      <dgm:spPr/>
      <dgm:t>
        <a:bodyPr/>
        <a:lstStyle/>
        <a:p>
          <a:r>
            <a:rPr lang="nb-NO" dirty="0"/>
            <a:t>Fragmentarisk emnestruktur.</a:t>
          </a:r>
          <a:endParaRPr lang="en-US" dirty="0"/>
        </a:p>
      </dgm:t>
    </dgm:pt>
    <dgm:pt modelId="{2E3A3B45-33C0-43B3-86D3-EA6886693D5B}" type="sibTrans" cxnId="{B50C64C6-AA1E-4CD7-BFCE-86E0006E53D4}">
      <dgm:prSet/>
      <dgm:spPr/>
      <dgm:t>
        <a:bodyPr/>
        <a:lstStyle/>
        <a:p>
          <a:endParaRPr lang="en-US"/>
        </a:p>
      </dgm:t>
    </dgm:pt>
    <dgm:pt modelId="{1BDF14CC-5B8A-48F3-9A81-6FC82F3E49B4}" type="parTrans" cxnId="{B50C64C6-AA1E-4CD7-BFCE-86E0006E53D4}">
      <dgm:prSet/>
      <dgm:spPr/>
      <dgm:t>
        <a:bodyPr/>
        <a:lstStyle/>
        <a:p>
          <a:endParaRPr lang="en-US"/>
        </a:p>
      </dgm:t>
    </dgm:pt>
    <dgm:pt modelId="{934EF71F-52D1-4024-9AF8-0206BE726EA7}">
      <dgm:prSet/>
      <dgm:spPr/>
      <dgm:t>
        <a:bodyPr/>
        <a:lstStyle/>
        <a:p>
          <a:r>
            <a:rPr lang="en-US" dirty="0"/>
            <a:t>UNDERVISNING </a:t>
          </a:r>
        </a:p>
      </dgm:t>
    </dgm:pt>
    <dgm:pt modelId="{77ED607A-B7AD-4C50-A165-36443CAC7787}" type="sibTrans" cxnId="{5DA584A1-F90F-4FF0-A601-4F605DAA13CC}">
      <dgm:prSet/>
      <dgm:spPr/>
      <dgm:t>
        <a:bodyPr/>
        <a:lstStyle/>
        <a:p>
          <a:endParaRPr lang="en-US"/>
        </a:p>
      </dgm:t>
    </dgm:pt>
    <dgm:pt modelId="{D2D09368-D1BA-4AAE-B91A-55260AE8CBDA}" type="parTrans" cxnId="{5DA584A1-F90F-4FF0-A601-4F605DAA13CC}">
      <dgm:prSet/>
      <dgm:spPr/>
      <dgm:t>
        <a:bodyPr/>
        <a:lstStyle/>
        <a:p>
          <a:endParaRPr lang="en-US"/>
        </a:p>
      </dgm:t>
    </dgm:pt>
    <dgm:pt modelId="{7A75B514-3C1D-5D46-BC23-D6869D7611CC}">
      <dgm:prSet/>
      <dgm:spPr/>
      <dgm:t>
        <a:bodyPr/>
        <a:lstStyle/>
        <a:p>
          <a:r>
            <a:rPr lang="nb-NO" noProof="0" dirty="0"/>
            <a:t>Ledelse krever opplæring og erfaring med å lede gjennom samtaler/forhandlinger.</a:t>
          </a:r>
        </a:p>
      </dgm:t>
    </dgm:pt>
    <dgm:pt modelId="{08CEF246-3075-4449-8721-CF4279C36292}" type="parTrans" cxnId="{CAE6BEA7-A938-064F-B0D5-3438CE1E39BA}">
      <dgm:prSet/>
      <dgm:spPr/>
      <dgm:t>
        <a:bodyPr/>
        <a:lstStyle/>
        <a:p>
          <a:endParaRPr lang="nb-NO"/>
        </a:p>
      </dgm:t>
    </dgm:pt>
    <dgm:pt modelId="{B66F4DE5-8420-7F4D-9F94-0D1722FA05C1}" type="sibTrans" cxnId="{CAE6BEA7-A938-064F-B0D5-3438CE1E39BA}">
      <dgm:prSet/>
      <dgm:spPr/>
      <dgm:t>
        <a:bodyPr/>
        <a:lstStyle/>
        <a:p>
          <a:endParaRPr lang="nb-NO"/>
        </a:p>
      </dgm:t>
    </dgm:pt>
    <dgm:pt modelId="{8FEF0050-5D67-5745-A613-58C12DB88B48}">
      <dgm:prSet/>
      <dgm:spPr/>
      <dgm:t>
        <a:bodyPr/>
        <a:lstStyle/>
        <a:p>
          <a:r>
            <a:rPr lang="nb-NO"/>
            <a:t>Systematisk arbeid med fokus på hva studentene lærer, og progresjon i studieløpet.  </a:t>
          </a:r>
          <a:endParaRPr lang="en-US" dirty="0"/>
        </a:p>
      </dgm:t>
    </dgm:pt>
    <dgm:pt modelId="{F420822A-B183-D042-810E-78038A46A434}" type="parTrans" cxnId="{36E76651-7D08-6443-A7A5-08556241FD12}">
      <dgm:prSet/>
      <dgm:spPr/>
      <dgm:t>
        <a:bodyPr/>
        <a:lstStyle/>
        <a:p>
          <a:endParaRPr lang="nb-NO"/>
        </a:p>
      </dgm:t>
    </dgm:pt>
    <dgm:pt modelId="{C9ED8C71-CC59-2E4F-8C89-F6AD657A97D6}" type="sibTrans" cxnId="{36E76651-7D08-6443-A7A5-08556241FD12}">
      <dgm:prSet/>
      <dgm:spPr/>
      <dgm:t>
        <a:bodyPr/>
        <a:lstStyle/>
        <a:p>
          <a:endParaRPr lang="nb-NO"/>
        </a:p>
      </dgm:t>
    </dgm:pt>
    <dgm:pt modelId="{DE672B15-402F-C84A-843F-4FAB3BD23835}">
      <dgm:prSet/>
      <dgm:spPr/>
      <dgm:t>
        <a:bodyPr/>
        <a:lstStyle/>
        <a:p>
          <a:r>
            <a:rPr lang="nb-NO" dirty="0"/>
            <a:t>Privatisering er fortsatt et hinder for helhet. </a:t>
          </a:r>
        </a:p>
      </dgm:t>
    </dgm:pt>
    <dgm:pt modelId="{24A8F639-6BD9-B742-BD2D-8A7FC7CC50CB}" type="parTrans" cxnId="{3F5CDFE9-2F6C-7144-99E3-E9D0596A755B}">
      <dgm:prSet/>
      <dgm:spPr/>
      <dgm:t>
        <a:bodyPr/>
        <a:lstStyle/>
        <a:p>
          <a:endParaRPr lang="nb-NO"/>
        </a:p>
      </dgm:t>
    </dgm:pt>
    <dgm:pt modelId="{701AAA5E-99F4-E247-9227-1945DC573D2D}" type="sibTrans" cxnId="{3F5CDFE9-2F6C-7144-99E3-E9D0596A755B}">
      <dgm:prSet/>
      <dgm:spPr/>
      <dgm:t>
        <a:bodyPr/>
        <a:lstStyle/>
        <a:p>
          <a:endParaRPr lang="nb-NO"/>
        </a:p>
      </dgm:t>
    </dgm:pt>
    <dgm:pt modelId="{54CA08A6-9E25-4F4F-ACEA-94FBD93D11DD}">
      <dgm:prSet/>
      <dgm:spPr/>
      <dgm:t>
        <a:bodyPr/>
        <a:lstStyle/>
        <a:p>
          <a:r>
            <a:rPr lang="nb-NO" dirty="0"/>
            <a:t>Mangel på koordinasjon og system som sikrer varighet.</a:t>
          </a:r>
        </a:p>
      </dgm:t>
    </dgm:pt>
    <dgm:pt modelId="{DE82777C-547C-5441-A05B-4655AA3919A6}" type="parTrans" cxnId="{E80A236A-F431-634F-8B6A-5F2233A8923B}">
      <dgm:prSet/>
      <dgm:spPr/>
      <dgm:t>
        <a:bodyPr/>
        <a:lstStyle/>
        <a:p>
          <a:endParaRPr lang="nb-NO"/>
        </a:p>
      </dgm:t>
    </dgm:pt>
    <dgm:pt modelId="{8B6E3ABA-CDAD-CC45-AC33-0370AA3E39E5}" type="sibTrans" cxnId="{E80A236A-F431-634F-8B6A-5F2233A8923B}">
      <dgm:prSet/>
      <dgm:spPr/>
      <dgm:t>
        <a:bodyPr/>
        <a:lstStyle/>
        <a:p>
          <a:endParaRPr lang="nb-NO"/>
        </a:p>
      </dgm:t>
    </dgm:pt>
    <dgm:pt modelId="{A344D274-D066-6040-8FEF-83C7D7ED2C5A}">
      <dgm:prSet/>
      <dgm:spPr/>
      <dgm:t>
        <a:bodyPr/>
        <a:lstStyle/>
        <a:p>
          <a:r>
            <a:rPr lang="nb-NO" noProof="0" dirty="0"/>
            <a:t>Lederrolle og verktøy som skaper undervisningskvalitet, systematikk og innovasjon.     </a:t>
          </a:r>
        </a:p>
      </dgm:t>
    </dgm:pt>
    <dgm:pt modelId="{9012A192-92E6-9441-917E-2B4FF797DE21}" type="parTrans" cxnId="{F9EE852E-321B-D747-BD2C-7671C346BCA9}">
      <dgm:prSet/>
      <dgm:spPr/>
      <dgm:t>
        <a:bodyPr/>
        <a:lstStyle/>
        <a:p>
          <a:endParaRPr lang="nb-NO"/>
        </a:p>
      </dgm:t>
    </dgm:pt>
    <dgm:pt modelId="{AD30973C-A019-A447-93C3-728B97E95F75}" type="sibTrans" cxnId="{F9EE852E-321B-D747-BD2C-7671C346BCA9}">
      <dgm:prSet/>
      <dgm:spPr/>
      <dgm:t>
        <a:bodyPr/>
        <a:lstStyle/>
        <a:p>
          <a:endParaRPr lang="nb-NO"/>
        </a:p>
      </dgm:t>
    </dgm:pt>
    <dgm:pt modelId="{166FE006-B7C6-2F44-9C81-10C96FD4DDEE}">
      <dgm:prSet/>
      <dgm:spPr/>
      <dgm:t>
        <a:bodyPr/>
        <a:lstStyle/>
        <a:p>
          <a:r>
            <a:rPr lang="nb-NO" dirty="0"/>
            <a:t>Lærerteam, koordinasjon, canvas-maler, kompetanseheving.  </a:t>
          </a:r>
        </a:p>
      </dgm:t>
    </dgm:pt>
    <dgm:pt modelId="{6F3750A9-22F6-4141-9506-D717CE58ECD2}" type="parTrans" cxnId="{A454E79A-8EF5-3449-A3FD-A8F751A8E463}">
      <dgm:prSet/>
      <dgm:spPr/>
      <dgm:t>
        <a:bodyPr/>
        <a:lstStyle/>
        <a:p>
          <a:endParaRPr lang="nb-NO"/>
        </a:p>
      </dgm:t>
    </dgm:pt>
    <dgm:pt modelId="{698DCF49-45D1-254B-9AF6-57BF9966CEA8}" type="sibTrans" cxnId="{A454E79A-8EF5-3449-A3FD-A8F751A8E463}">
      <dgm:prSet/>
      <dgm:spPr/>
      <dgm:t>
        <a:bodyPr/>
        <a:lstStyle/>
        <a:p>
          <a:endParaRPr lang="nb-NO"/>
        </a:p>
      </dgm:t>
    </dgm:pt>
    <dgm:pt modelId="{5F481E01-7ECE-914E-8F78-40614A65EBD2}">
      <dgm:prSet/>
      <dgm:spPr/>
      <dgm:t>
        <a:bodyPr/>
        <a:lstStyle/>
        <a:p>
          <a:endParaRPr lang="nb-NO" dirty="0"/>
        </a:p>
      </dgm:t>
    </dgm:pt>
    <dgm:pt modelId="{D3C4D7BA-DBE4-024E-B777-9ED80E20CC83}" type="parTrans" cxnId="{D58E2F84-D3C9-4E41-81C5-9897300D80AA}">
      <dgm:prSet/>
      <dgm:spPr/>
      <dgm:t>
        <a:bodyPr/>
        <a:lstStyle/>
        <a:p>
          <a:endParaRPr lang="nb-NO"/>
        </a:p>
      </dgm:t>
    </dgm:pt>
    <dgm:pt modelId="{6000B189-5B51-5C4D-B7E2-2499C5F184D9}" type="sibTrans" cxnId="{D58E2F84-D3C9-4E41-81C5-9897300D80AA}">
      <dgm:prSet/>
      <dgm:spPr/>
      <dgm:t>
        <a:bodyPr/>
        <a:lstStyle/>
        <a:p>
          <a:endParaRPr lang="nb-NO"/>
        </a:p>
      </dgm:t>
    </dgm:pt>
    <dgm:pt modelId="{15138136-F789-FB45-A53C-53876F18F9EE}">
      <dgm:prSet/>
      <dgm:spPr/>
      <dgm:t>
        <a:bodyPr/>
        <a:lstStyle/>
        <a:p>
          <a:endParaRPr lang="nb-NO" dirty="0"/>
        </a:p>
      </dgm:t>
    </dgm:pt>
    <dgm:pt modelId="{6E8A050A-E1D5-9B48-8540-F2EA9CC16240}" type="parTrans" cxnId="{4BEE3B60-AD31-F448-888B-A14B13E5201B}">
      <dgm:prSet/>
      <dgm:spPr/>
      <dgm:t>
        <a:bodyPr/>
        <a:lstStyle/>
        <a:p>
          <a:endParaRPr lang="nb-NO"/>
        </a:p>
      </dgm:t>
    </dgm:pt>
    <dgm:pt modelId="{0CB0B7D4-FE44-8540-B091-C07A5EDE41F3}" type="sibTrans" cxnId="{4BEE3B60-AD31-F448-888B-A14B13E5201B}">
      <dgm:prSet/>
      <dgm:spPr/>
      <dgm:t>
        <a:bodyPr/>
        <a:lstStyle/>
        <a:p>
          <a:endParaRPr lang="nb-NO"/>
        </a:p>
      </dgm:t>
    </dgm:pt>
    <dgm:pt modelId="{509221A9-D6E9-3945-B80C-3C15D21FC6BE}">
      <dgm:prSet/>
      <dgm:spPr/>
      <dgm:t>
        <a:bodyPr/>
        <a:lstStyle/>
        <a:p>
          <a:r>
            <a:rPr lang="nb-NO" dirty="0"/>
            <a:t>Individuelle løsninger for plattformer og kommunikasjon.  </a:t>
          </a:r>
        </a:p>
      </dgm:t>
    </dgm:pt>
    <dgm:pt modelId="{DE79D717-001A-4745-AAF8-7F657AFD6678}" type="parTrans" cxnId="{F33434EC-99EA-3C42-AA12-BE03C0A02853}">
      <dgm:prSet/>
      <dgm:spPr/>
      <dgm:t>
        <a:bodyPr/>
        <a:lstStyle/>
        <a:p>
          <a:endParaRPr lang="nb-NO"/>
        </a:p>
      </dgm:t>
    </dgm:pt>
    <dgm:pt modelId="{34631B14-1814-E345-B96D-F122A3FE5B66}" type="sibTrans" cxnId="{F33434EC-99EA-3C42-AA12-BE03C0A02853}">
      <dgm:prSet/>
      <dgm:spPr/>
      <dgm:t>
        <a:bodyPr/>
        <a:lstStyle/>
        <a:p>
          <a:endParaRPr lang="nb-NO"/>
        </a:p>
      </dgm:t>
    </dgm:pt>
    <dgm:pt modelId="{FB559829-F336-E14F-8F73-F3E6A51007F6}">
      <dgm:prSet/>
      <dgm:spPr/>
      <dgm:t>
        <a:bodyPr/>
        <a:lstStyle/>
        <a:p>
          <a:endParaRPr lang="en-US" dirty="0"/>
        </a:p>
      </dgm:t>
    </dgm:pt>
    <dgm:pt modelId="{A9BE5D32-797E-6E4F-BF63-8FF0332DE38C}" type="parTrans" cxnId="{C414191F-700B-C547-B68C-AEEC56EABFBA}">
      <dgm:prSet/>
      <dgm:spPr/>
      <dgm:t>
        <a:bodyPr/>
        <a:lstStyle/>
        <a:p>
          <a:endParaRPr lang="nb-NO"/>
        </a:p>
      </dgm:t>
    </dgm:pt>
    <dgm:pt modelId="{44E0D45B-918E-944B-AE50-D2C9515B41DA}" type="sibTrans" cxnId="{C414191F-700B-C547-B68C-AEEC56EABFBA}">
      <dgm:prSet/>
      <dgm:spPr/>
      <dgm:t>
        <a:bodyPr/>
        <a:lstStyle/>
        <a:p>
          <a:endParaRPr lang="nb-NO"/>
        </a:p>
      </dgm:t>
    </dgm:pt>
    <dgm:pt modelId="{BC0FDE9C-7396-4A4E-B96E-AA565BF31EE8}">
      <dgm:prSet/>
      <dgm:spPr/>
      <dgm:t>
        <a:bodyPr/>
        <a:lstStyle/>
        <a:p>
          <a:r>
            <a:rPr lang="nb-NO" noProof="0" dirty="0"/>
            <a:t>Undervisningslederne byttes ofte ut hvert 4. år.    </a:t>
          </a:r>
        </a:p>
      </dgm:t>
    </dgm:pt>
    <dgm:pt modelId="{07D597FA-C041-854C-94CF-65BED0E33CBC}" type="parTrans" cxnId="{8EA6AC82-D172-954E-91E5-DD7AB2D2986F}">
      <dgm:prSet/>
      <dgm:spPr/>
    </dgm:pt>
    <dgm:pt modelId="{FE70D30C-9954-D346-A0C2-F3208D40EBB5}" type="sibTrans" cxnId="{8EA6AC82-D172-954E-91E5-DD7AB2D2986F}">
      <dgm:prSet/>
      <dgm:spPr/>
    </dgm:pt>
    <dgm:pt modelId="{772A7213-91C8-B043-BE21-5F4110FF2E26}">
      <dgm:prSet/>
      <dgm:spPr/>
      <dgm:t>
        <a:bodyPr/>
        <a:lstStyle/>
        <a:p>
          <a:endParaRPr lang="nb-NO" noProof="0" dirty="0"/>
        </a:p>
      </dgm:t>
    </dgm:pt>
    <dgm:pt modelId="{32B13543-F421-3C4D-8649-A629DF1E98D7}" type="parTrans" cxnId="{C46DED47-FDCD-B44B-BFDD-EEB618AB5386}">
      <dgm:prSet/>
      <dgm:spPr/>
    </dgm:pt>
    <dgm:pt modelId="{F56F3590-87CC-274C-B3BC-8AE2D4EE3327}" type="sibTrans" cxnId="{C46DED47-FDCD-B44B-BFDD-EEB618AB5386}">
      <dgm:prSet/>
      <dgm:spPr/>
    </dgm:pt>
    <dgm:pt modelId="{3F30C744-5286-6C4F-B58F-A778AC7A9E28}">
      <dgm:prSet/>
      <dgm:spPr/>
      <dgm:t>
        <a:bodyPr/>
        <a:lstStyle/>
        <a:p>
          <a:endParaRPr lang="nb-NO" noProof="0" dirty="0"/>
        </a:p>
      </dgm:t>
    </dgm:pt>
    <dgm:pt modelId="{42D7D4F7-7FC0-F14A-837F-9AD79BA094B2}" type="parTrans" cxnId="{38E23A03-1F55-054F-9D5B-0DAFA7F7B407}">
      <dgm:prSet/>
      <dgm:spPr/>
    </dgm:pt>
    <dgm:pt modelId="{2C542165-0EB3-8344-AD41-D545BC821CAD}" type="sibTrans" cxnId="{38E23A03-1F55-054F-9D5B-0DAFA7F7B407}">
      <dgm:prSet/>
      <dgm:spPr/>
    </dgm:pt>
    <dgm:pt modelId="{2CE6716D-E59F-124A-922C-9696ED74F0AA}">
      <dgm:prSet/>
      <dgm:spPr/>
      <dgm:t>
        <a:bodyPr/>
        <a:lstStyle/>
        <a:p>
          <a:endParaRPr lang="en-US" dirty="0"/>
        </a:p>
      </dgm:t>
    </dgm:pt>
    <dgm:pt modelId="{C3650240-FE4C-164C-B917-BB8A70BB02CD}" type="parTrans" cxnId="{ECB54455-1F81-9C4D-932A-CA065DCB1620}">
      <dgm:prSet/>
      <dgm:spPr/>
    </dgm:pt>
    <dgm:pt modelId="{A4A21A7D-EC6C-6D47-B468-71D5CBD0F93A}" type="sibTrans" cxnId="{ECB54455-1F81-9C4D-932A-CA065DCB1620}">
      <dgm:prSet/>
      <dgm:spPr/>
    </dgm:pt>
    <dgm:pt modelId="{B7A45CF9-3F89-8E48-B718-4A8238999D68}">
      <dgm:prSet/>
      <dgm:spPr/>
      <dgm:t>
        <a:bodyPr/>
        <a:lstStyle/>
        <a:p>
          <a:r>
            <a:rPr lang="nb-NO" dirty="0"/>
            <a:t>Manglende sammenheng mellom læringsmål, undervisning og eksamensform.   </a:t>
          </a:r>
          <a:endParaRPr lang="en-US" dirty="0"/>
        </a:p>
      </dgm:t>
    </dgm:pt>
    <dgm:pt modelId="{9A47F8F6-7AE1-0641-BA5D-CB90B2D0A083}" type="parTrans" cxnId="{B727202B-8DF7-2448-AF6A-9B6463A1E9AA}">
      <dgm:prSet/>
      <dgm:spPr/>
    </dgm:pt>
    <dgm:pt modelId="{0425B2A9-B8D2-3346-8583-FD828B855AA3}" type="sibTrans" cxnId="{B727202B-8DF7-2448-AF6A-9B6463A1E9AA}">
      <dgm:prSet/>
      <dgm:spPr/>
    </dgm:pt>
    <dgm:pt modelId="{7869DEC8-B2EE-BE4F-BC77-E0FCE8B571BA}">
      <dgm:prSet/>
      <dgm:spPr/>
      <dgm:t>
        <a:bodyPr/>
        <a:lstStyle/>
        <a:p>
          <a:endParaRPr lang="en-US" dirty="0"/>
        </a:p>
      </dgm:t>
    </dgm:pt>
    <dgm:pt modelId="{6B906197-E9C9-7846-AA5A-38A1ABCE1996}" type="parTrans" cxnId="{8BF1215D-F22E-E145-B9A1-8F2C597ED8AA}">
      <dgm:prSet/>
      <dgm:spPr/>
    </dgm:pt>
    <dgm:pt modelId="{05E08F73-E71B-B540-87A3-29A42B29B4A5}" type="sibTrans" cxnId="{8BF1215D-F22E-E145-B9A1-8F2C597ED8AA}">
      <dgm:prSet/>
      <dgm:spPr/>
    </dgm:pt>
    <dgm:pt modelId="{1D7BCC70-AAC5-4BA4-BBD1-B55B9D731763}" type="pres">
      <dgm:prSet presAssocID="{1DDB7608-EDBB-42EB-B492-97CF1FB5CBEE}" presName="Name0" presStyleCnt="0">
        <dgm:presLayoutVars>
          <dgm:dir/>
          <dgm:animLvl val="lvl"/>
          <dgm:resizeHandles val="exact"/>
        </dgm:presLayoutVars>
      </dgm:prSet>
      <dgm:spPr/>
    </dgm:pt>
    <dgm:pt modelId="{45543ACB-D383-4CA6-812B-AA1D942C9E47}" type="pres">
      <dgm:prSet presAssocID="{69E99FEE-12C9-44CB-A681-C6D2ACFB713D}" presName="composite" presStyleCnt="0"/>
      <dgm:spPr/>
    </dgm:pt>
    <dgm:pt modelId="{4946DD83-92E0-45F3-A263-DD06E16BBBD3}" type="pres">
      <dgm:prSet presAssocID="{69E99FEE-12C9-44CB-A681-C6D2ACFB71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989EA53-4A6C-470D-B44E-A4DEB9A83331}" type="pres">
      <dgm:prSet presAssocID="{69E99FEE-12C9-44CB-A681-C6D2ACFB713D}" presName="desTx" presStyleLbl="alignAccFollowNode1" presStyleIdx="0" presStyleCnt="3">
        <dgm:presLayoutVars>
          <dgm:bulletEnabled val="1"/>
        </dgm:presLayoutVars>
      </dgm:prSet>
      <dgm:spPr/>
    </dgm:pt>
    <dgm:pt modelId="{53D3F86C-47E5-4F21-A595-BD98854BB26E}" type="pres">
      <dgm:prSet presAssocID="{77A8E61F-25F9-4888-A58B-C0BB6D05A49F}" presName="space" presStyleCnt="0"/>
      <dgm:spPr/>
    </dgm:pt>
    <dgm:pt modelId="{92B77F44-090A-4675-9000-70EE69F26574}" type="pres">
      <dgm:prSet presAssocID="{E837BD97-0648-4496-9445-9AE74705715A}" presName="composite" presStyleCnt="0"/>
      <dgm:spPr/>
    </dgm:pt>
    <dgm:pt modelId="{EFA74FB2-650A-44B1-85D9-FA7C53880A50}" type="pres">
      <dgm:prSet presAssocID="{E837BD97-0648-4496-9445-9AE74705715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F95BDAC-91ED-41D1-A79D-C1E5C7BE90A7}" type="pres">
      <dgm:prSet presAssocID="{E837BD97-0648-4496-9445-9AE74705715A}" presName="desTx" presStyleLbl="alignAccFollowNode1" presStyleIdx="1" presStyleCnt="3" custLinFactNeighborX="2861" custLinFactNeighborY="3181">
        <dgm:presLayoutVars>
          <dgm:bulletEnabled val="1"/>
        </dgm:presLayoutVars>
      </dgm:prSet>
      <dgm:spPr/>
    </dgm:pt>
    <dgm:pt modelId="{CB30624F-816D-4655-AEE3-FBBED49EEDCF}" type="pres">
      <dgm:prSet presAssocID="{E30B3208-58FA-46D7-BA50-641555D7CFB6}" presName="space" presStyleCnt="0"/>
      <dgm:spPr/>
    </dgm:pt>
    <dgm:pt modelId="{3DB04869-CA54-8844-90CA-44EF4A40972E}" type="pres">
      <dgm:prSet presAssocID="{934EF71F-52D1-4024-9AF8-0206BE726EA7}" presName="composite" presStyleCnt="0"/>
      <dgm:spPr/>
    </dgm:pt>
    <dgm:pt modelId="{EDD9B84E-5C4A-0A40-928F-6B9C5D6AFAC7}" type="pres">
      <dgm:prSet presAssocID="{934EF71F-52D1-4024-9AF8-0206BE726EA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B032A11-4D46-EF40-AF78-D2260D1041EE}" type="pres">
      <dgm:prSet presAssocID="{934EF71F-52D1-4024-9AF8-0206BE726EA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8E23A03-1F55-054F-9D5B-0DAFA7F7B407}" srcId="{69E99FEE-12C9-44CB-A681-C6D2ACFB713D}" destId="{3F30C744-5286-6C4F-B58F-A778AC7A9E28}" srcOrd="3" destOrd="0" parTransId="{42D7D4F7-7FC0-F14A-837F-9AD79BA094B2}" sibTransId="{2C542165-0EB3-8344-AD41-D545BC821CAD}"/>
    <dgm:cxn modelId="{F7718504-E9BA-4C24-A2EC-DB4D78313557}" srcId="{69E99FEE-12C9-44CB-A681-C6D2ACFB713D}" destId="{A4F3286B-5D43-49BF-A83B-DEDACDCA726B}" srcOrd="0" destOrd="0" parTransId="{A5EA7295-4DCA-46E7-B836-FAC1DDFCAA14}" sibTransId="{CC134E7D-85A7-4DB8-A610-0064CDB538BE}"/>
    <dgm:cxn modelId="{B2F16507-DA21-DF41-A3B7-A3AB1233552F}" type="presOf" srcId="{15138136-F789-FB45-A53C-53876F18F9EE}" destId="{EB032A11-4D46-EF40-AF78-D2260D1041EE}" srcOrd="0" destOrd="3" presId="urn:microsoft.com/office/officeart/2005/8/layout/hList1"/>
    <dgm:cxn modelId="{5758190A-CC59-9541-B0F1-836DF787BC36}" type="presOf" srcId="{2CE6716D-E59F-124A-922C-9696ED74F0AA}" destId="{AF95BDAC-91ED-41D1-A79D-C1E5C7BE90A7}" srcOrd="0" destOrd="2" presId="urn:microsoft.com/office/officeart/2005/8/layout/hList1"/>
    <dgm:cxn modelId="{6F11D80D-D995-C646-8B47-0B5F6C7AB872}" type="presOf" srcId="{7869DEC8-B2EE-BE4F-BC77-E0FCE8B571BA}" destId="{AF95BDAC-91ED-41D1-A79D-C1E5C7BE90A7}" srcOrd="0" destOrd="3" presId="urn:microsoft.com/office/officeart/2005/8/layout/hList1"/>
    <dgm:cxn modelId="{C414191F-700B-C547-B68C-AEEC56EABFBA}" srcId="{E837BD97-0648-4496-9445-9AE74705715A}" destId="{FB559829-F336-E14F-8F73-F3E6A51007F6}" srcOrd="4" destOrd="0" parTransId="{A9BE5D32-797E-6E4F-BF63-8FF0332DE38C}" sibTransId="{44E0D45B-918E-944B-AE50-D2C9515B41DA}"/>
    <dgm:cxn modelId="{EAA16626-E331-E14B-AB0E-40D7FF5E6898}" type="presOf" srcId="{3F30C744-5286-6C4F-B58F-A778AC7A9E28}" destId="{E989EA53-4A6C-470D-B44E-A4DEB9A83331}" srcOrd="0" destOrd="3" presId="urn:microsoft.com/office/officeart/2005/8/layout/hList1"/>
    <dgm:cxn modelId="{B727202B-8DF7-2448-AF6A-9B6463A1E9AA}" srcId="{E837BD97-0648-4496-9445-9AE74705715A}" destId="{B7A45CF9-3F89-8E48-B718-4A8238999D68}" srcOrd="1" destOrd="0" parTransId="{9A47F8F6-7AE1-0641-BA5D-CB90B2D0A083}" sibTransId="{0425B2A9-B8D2-3346-8583-FD828B855AA3}"/>
    <dgm:cxn modelId="{F9EE852E-321B-D747-BD2C-7671C346BCA9}" srcId="{69E99FEE-12C9-44CB-A681-C6D2ACFB713D}" destId="{A344D274-D066-6040-8FEF-83C7D7ED2C5A}" srcOrd="5" destOrd="0" parTransId="{9012A192-92E6-9441-917E-2B4FF797DE21}" sibTransId="{AD30973C-A019-A447-93C3-728B97E95F75}"/>
    <dgm:cxn modelId="{0B2EE730-5895-F74F-B8D5-70ACD3C3581C}" type="presOf" srcId="{166FE006-B7C6-2F44-9C81-10C96FD4DDEE}" destId="{EB032A11-4D46-EF40-AF78-D2260D1041EE}" srcOrd="0" destOrd="5" presId="urn:microsoft.com/office/officeart/2005/8/layout/hList1"/>
    <dgm:cxn modelId="{F68C3F37-8F8B-4015-84EC-699347EC1BA9}" type="presOf" srcId="{E837BD97-0648-4496-9445-9AE74705715A}" destId="{EFA74FB2-650A-44B1-85D9-FA7C53880A50}" srcOrd="0" destOrd="0" presId="urn:microsoft.com/office/officeart/2005/8/layout/hList1"/>
    <dgm:cxn modelId="{C46DED47-FDCD-B44B-BFDD-EEB618AB5386}" srcId="{69E99FEE-12C9-44CB-A681-C6D2ACFB713D}" destId="{772A7213-91C8-B043-BE21-5F4110FF2E26}" srcOrd="4" destOrd="0" parTransId="{32B13543-F421-3C4D-8649-A629DF1E98D7}" sibTransId="{F56F3590-87CC-274C-B3BC-8AE2D4EE3327}"/>
    <dgm:cxn modelId="{A9BA124B-9F71-4A61-BD0A-0C2D11C68C27}" srcId="{1DDB7608-EDBB-42EB-B492-97CF1FB5CBEE}" destId="{E837BD97-0648-4496-9445-9AE74705715A}" srcOrd="1" destOrd="0" parTransId="{969C8E13-597E-4C36-9990-58183E5A0A6E}" sibTransId="{E30B3208-58FA-46D7-BA50-641555D7CFB6}"/>
    <dgm:cxn modelId="{5176674D-F0E7-5441-A435-0EC6C5D69157}" type="presOf" srcId="{7A75B514-3C1D-5D46-BC23-D6869D7611CC}" destId="{E989EA53-4A6C-470D-B44E-A4DEB9A83331}" srcOrd="0" destOrd="2" presId="urn:microsoft.com/office/officeart/2005/8/layout/hList1"/>
    <dgm:cxn modelId="{36E76651-7D08-6443-A7A5-08556241FD12}" srcId="{E837BD97-0648-4496-9445-9AE74705715A}" destId="{8FEF0050-5D67-5745-A613-58C12DB88B48}" srcOrd="5" destOrd="0" parTransId="{F420822A-B183-D042-810E-78038A46A434}" sibTransId="{C9ED8C71-CC59-2E4F-8C89-F6AD657A97D6}"/>
    <dgm:cxn modelId="{ECB54455-1F81-9C4D-932A-CA065DCB1620}" srcId="{E837BD97-0648-4496-9445-9AE74705715A}" destId="{2CE6716D-E59F-124A-922C-9696ED74F0AA}" srcOrd="2" destOrd="0" parTransId="{C3650240-FE4C-164C-B917-BB8A70BB02CD}" sibTransId="{A4A21A7D-EC6C-6D47-B468-71D5CBD0F93A}"/>
    <dgm:cxn modelId="{1F5DB059-7351-4CB4-A504-0442F9CE74F0}" type="presOf" srcId="{69E99FEE-12C9-44CB-A681-C6D2ACFB713D}" destId="{4946DD83-92E0-45F3-A263-DD06E16BBBD3}" srcOrd="0" destOrd="0" presId="urn:microsoft.com/office/officeart/2005/8/layout/hList1"/>
    <dgm:cxn modelId="{8BF1215D-F22E-E145-B9A1-8F2C597ED8AA}" srcId="{E837BD97-0648-4496-9445-9AE74705715A}" destId="{7869DEC8-B2EE-BE4F-BC77-E0FCE8B571BA}" srcOrd="3" destOrd="0" parTransId="{6B906197-E9C9-7846-AA5A-38A1ABCE1996}" sibTransId="{05E08F73-E71B-B540-87A3-29A42B29B4A5}"/>
    <dgm:cxn modelId="{4BEE3B60-AD31-F448-888B-A14B13E5201B}" srcId="{934EF71F-52D1-4024-9AF8-0206BE726EA7}" destId="{15138136-F789-FB45-A53C-53876F18F9EE}" srcOrd="3" destOrd="0" parTransId="{6E8A050A-E1D5-9B48-8540-F2EA9CC16240}" sibTransId="{0CB0B7D4-FE44-8540-B091-C07A5EDE41F3}"/>
    <dgm:cxn modelId="{A1278361-0B5A-6345-A175-6CA3DE126EE7}" type="presOf" srcId="{8FEF0050-5D67-5745-A613-58C12DB88B48}" destId="{AF95BDAC-91ED-41D1-A79D-C1E5C7BE90A7}" srcOrd="0" destOrd="5" presId="urn:microsoft.com/office/officeart/2005/8/layout/hList1"/>
    <dgm:cxn modelId="{E80A236A-F431-634F-8B6A-5F2233A8923B}" srcId="{934EF71F-52D1-4024-9AF8-0206BE726EA7}" destId="{54CA08A6-9E25-4F4F-ACEA-94FBD93D11DD}" srcOrd="1" destOrd="0" parTransId="{DE82777C-547C-5441-A05B-4655AA3919A6}" sibTransId="{8B6E3ABA-CDAD-CC45-AC33-0370AA3E39E5}"/>
    <dgm:cxn modelId="{24473F6A-7881-4BF4-B95F-8D660530DD2B}" type="presOf" srcId="{A4F3286B-5D43-49BF-A83B-DEDACDCA726B}" destId="{E989EA53-4A6C-470D-B44E-A4DEB9A83331}" srcOrd="0" destOrd="0" presId="urn:microsoft.com/office/officeart/2005/8/layout/hList1"/>
    <dgm:cxn modelId="{CF757175-EB90-4166-BDB9-DA481FEFFF59}" type="presOf" srcId="{1DDB7608-EDBB-42EB-B492-97CF1FB5CBEE}" destId="{1D7BCC70-AAC5-4BA4-BBD1-B55B9D731763}" srcOrd="0" destOrd="0" presId="urn:microsoft.com/office/officeart/2005/8/layout/hList1"/>
    <dgm:cxn modelId="{FE64A379-D9C0-2C45-833D-3335AC905A59}" type="presOf" srcId="{A344D274-D066-6040-8FEF-83C7D7ED2C5A}" destId="{E989EA53-4A6C-470D-B44E-A4DEB9A83331}" srcOrd="0" destOrd="5" presId="urn:microsoft.com/office/officeart/2005/8/layout/hList1"/>
    <dgm:cxn modelId="{CB52AB81-6697-3E44-B1D8-6F01542C8072}" type="presOf" srcId="{509221A9-D6E9-3945-B80C-3C15D21FC6BE}" destId="{EB032A11-4D46-EF40-AF78-D2260D1041EE}" srcOrd="0" destOrd="2" presId="urn:microsoft.com/office/officeart/2005/8/layout/hList1"/>
    <dgm:cxn modelId="{8EA6AC82-D172-954E-91E5-DD7AB2D2986F}" srcId="{69E99FEE-12C9-44CB-A681-C6D2ACFB713D}" destId="{BC0FDE9C-7396-4A4E-B96E-AA565BF31EE8}" srcOrd="1" destOrd="0" parTransId="{07D597FA-C041-854C-94CF-65BED0E33CBC}" sibTransId="{FE70D30C-9954-D346-A0C2-F3208D40EBB5}"/>
    <dgm:cxn modelId="{D58E2F84-D3C9-4E41-81C5-9897300D80AA}" srcId="{934EF71F-52D1-4024-9AF8-0206BE726EA7}" destId="{5F481E01-7ECE-914E-8F78-40614A65EBD2}" srcOrd="4" destOrd="0" parTransId="{D3C4D7BA-DBE4-024E-B777-9ED80E20CC83}" sibTransId="{6000B189-5B51-5C4D-B7E2-2499C5F184D9}"/>
    <dgm:cxn modelId="{F26FC584-F5D8-DA4E-BBEC-9EC0E1890867}" type="presOf" srcId="{772A7213-91C8-B043-BE21-5F4110FF2E26}" destId="{E989EA53-4A6C-470D-B44E-A4DEB9A83331}" srcOrd="0" destOrd="4" presId="urn:microsoft.com/office/officeart/2005/8/layout/hList1"/>
    <dgm:cxn modelId="{E70E3689-BA12-0A40-A84B-1D450943D13D}" type="presOf" srcId="{DE672B15-402F-C84A-843F-4FAB3BD23835}" destId="{EB032A11-4D46-EF40-AF78-D2260D1041EE}" srcOrd="0" destOrd="0" presId="urn:microsoft.com/office/officeart/2005/8/layout/hList1"/>
    <dgm:cxn modelId="{6A39D98E-2AAB-6049-B587-2BE0D8DAB68F}" type="presOf" srcId="{BC0FDE9C-7396-4A4E-B96E-AA565BF31EE8}" destId="{E989EA53-4A6C-470D-B44E-A4DEB9A83331}" srcOrd="0" destOrd="1" presId="urn:microsoft.com/office/officeart/2005/8/layout/hList1"/>
    <dgm:cxn modelId="{A454E79A-8EF5-3449-A3FD-A8F751A8E463}" srcId="{934EF71F-52D1-4024-9AF8-0206BE726EA7}" destId="{166FE006-B7C6-2F44-9C81-10C96FD4DDEE}" srcOrd="5" destOrd="0" parTransId="{6F3750A9-22F6-4141-9506-D717CE58ECD2}" sibTransId="{698DCF49-45D1-254B-9AF6-57BF9966CEA8}"/>
    <dgm:cxn modelId="{5DA584A1-F90F-4FF0-A601-4F605DAA13CC}" srcId="{1DDB7608-EDBB-42EB-B492-97CF1FB5CBEE}" destId="{934EF71F-52D1-4024-9AF8-0206BE726EA7}" srcOrd="2" destOrd="0" parTransId="{D2D09368-D1BA-4AAE-B91A-55260AE8CBDA}" sibTransId="{77ED607A-B7AD-4C50-A165-36443CAC7787}"/>
    <dgm:cxn modelId="{CAE6BEA7-A938-064F-B0D5-3438CE1E39BA}" srcId="{69E99FEE-12C9-44CB-A681-C6D2ACFB713D}" destId="{7A75B514-3C1D-5D46-BC23-D6869D7611CC}" srcOrd="2" destOrd="0" parTransId="{08CEF246-3075-4449-8721-CF4279C36292}" sibTransId="{B66F4DE5-8420-7F4D-9F94-0D1722FA05C1}"/>
    <dgm:cxn modelId="{B1ACC8B4-D0DA-477E-BD75-BB44B463DC61}" type="presOf" srcId="{923186FF-9307-43BB-9A53-B4417BBC44A5}" destId="{AF95BDAC-91ED-41D1-A79D-C1E5C7BE90A7}" srcOrd="0" destOrd="0" presId="urn:microsoft.com/office/officeart/2005/8/layout/hList1"/>
    <dgm:cxn modelId="{744479BF-4082-4FB6-872E-71EC43472FD8}" srcId="{1DDB7608-EDBB-42EB-B492-97CF1FB5CBEE}" destId="{69E99FEE-12C9-44CB-A681-C6D2ACFB713D}" srcOrd="0" destOrd="0" parTransId="{140E6207-106E-4AEE-9A75-0561B77FF247}" sibTransId="{77A8E61F-25F9-4888-A58B-C0BB6D05A49F}"/>
    <dgm:cxn modelId="{BEA64CC3-7153-9440-8134-75040034E867}" type="presOf" srcId="{54CA08A6-9E25-4F4F-ACEA-94FBD93D11DD}" destId="{EB032A11-4D46-EF40-AF78-D2260D1041EE}" srcOrd="0" destOrd="1" presId="urn:microsoft.com/office/officeart/2005/8/layout/hList1"/>
    <dgm:cxn modelId="{B50C64C6-AA1E-4CD7-BFCE-86E0006E53D4}" srcId="{E837BD97-0648-4496-9445-9AE74705715A}" destId="{923186FF-9307-43BB-9A53-B4417BBC44A5}" srcOrd="0" destOrd="0" parTransId="{1BDF14CC-5B8A-48F3-9A81-6FC82F3E49B4}" sibTransId="{2E3A3B45-33C0-43B3-86D3-EA6886693D5B}"/>
    <dgm:cxn modelId="{66AA9BE3-9FDB-234E-92D4-C238DFA24BAB}" type="presOf" srcId="{934EF71F-52D1-4024-9AF8-0206BE726EA7}" destId="{EDD9B84E-5C4A-0A40-928F-6B9C5D6AFAC7}" srcOrd="0" destOrd="0" presId="urn:microsoft.com/office/officeart/2005/8/layout/hList1"/>
    <dgm:cxn modelId="{5640D9E5-3106-7146-90E4-DE051617C287}" type="presOf" srcId="{5F481E01-7ECE-914E-8F78-40614A65EBD2}" destId="{EB032A11-4D46-EF40-AF78-D2260D1041EE}" srcOrd="0" destOrd="4" presId="urn:microsoft.com/office/officeart/2005/8/layout/hList1"/>
    <dgm:cxn modelId="{953A54E7-49C1-2C49-955D-B6FE6642F53B}" type="presOf" srcId="{B7A45CF9-3F89-8E48-B718-4A8238999D68}" destId="{AF95BDAC-91ED-41D1-A79D-C1E5C7BE90A7}" srcOrd="0" destOrd="1" presId="urn:microsoft.com/office/officeart/2005/8/layout/hList1"/>
    <dgm:cxn modelId="{3F5CDFE9-2F6C-7144-99E3-E9D0596A755B}" srcId="{934EF71F-52D1-4024-9AF8-0206BE726EA7}" destId="{DE672B15-402F-C84A-843F-4FAB3BD23835}" srcOrd="0" destOrd="0" parTransId="{24A8F639-6BD9-B742-BD2D-8A7FC7CC50CB}" sibTransId="{701AAA5E-99F4-E247-9227-1945DC573D2D}"/>
    <dgm:cxn modelId="{F33434EC-99EA-3C42-AA12-BE03C0A02853}" srcId="{934EF71F-52D1-4024-9AF8-0206BE726EA7}" destId="{509221A9-D6E9-3945-B80C-3C15D21FC6BE}" srcOrd="2" destOrd="0" parTransId="{DE79D717-001A-4745-AAF8-7F657AFD6678}" sibTransId="{34631B14-1814-E345-B96D-F122A3FE5B66}"/>
    <dgm:cxn modelId="{79FB21FE-ED39-9742-A659-2667A62E5331}" type="presOf" srcId="{FB559829-F336-E14F-8F73-F3E6A51007F6}" destId="{AF95BDAC-91ED-41D1-A79D-C1E5C7BE90A7}" srcOrd="0" destOrd="4" presId="urn:microsoft.com/office/officeart/2005/8/layout/hList1"/>
    <dgm:cxn modelId="{569F4DB9-D996-4827-B297-3A7D1AA8334D}" type="presParOf" srcId="{1D7BCC70-AAC5-4BA4-BBD1-B55B9D731763}" destId="{45543ACB-D383-4CA6-812B-AA1D942C9E47}" srcOrd="0" destOrd="0" presId="urn:microsoft.com/office/officeart/2005/8/layout/hList1"/>
    <dgm:cxn modelId="{D960EA9F-7569-4D3C-8DF7-7FC00B84A147}" type="presParOf" srcId="{45543ACB-D383-4CA6-812B-AA1D942C9E47}" destId="{4946DD83-92E0-45F3-A263-DD06E16BBBD3}" srcOrd="0" destOrd="0" presId="urn:microsoft.com/office/officeart/2005/8/layout/hList1"/>
    <dgm:cxn modelId="{C3BBD1E1-100B-4016-BFB6-015FB8A239E9}" type="presParOf" srcId="{45543ACB-D383-4CA6-812B-AA1D942C9E47}" destId="{E989EA53-4A6C-470D-B44E-A4DEB9A83331}" srcOrd="1" destOrd="0" presId="urn:microsoft.com/office/officeart/2005/8/layout/hList1"/>
    <dgm:cxn modelId="{43302566-81AC-419C-BB7C-7B135393B09D}" type="presParOf" srcId="{1D7BCC70-AAC5-4BA4-BBD1-B55B9D731763}" destId="{53D3F86C-47E5-4F21-A595-BD98854BB26E}" srcOrd="1" destOrd="0" presId="urn:microsoft.com/office/officeart/2005/8/layout/hList1"/>
    <dgm:cxn modelId="{BE1646D5-BCB1-4471-8FF6-B2C950541166}" type="presParOf" srcId="{1D7BCC70-AAC5-4BA4-BBD1-B55B9D731763}" destId="{92B77F44-090A-4675-9000-70EE69F26574}" srcOrd="2" destOrd="0" presId="urn:microsoft.com/office/officeart/2005/8/layout/hList1"/>
    <dgm:cxn modelId="{3B3B279F-A328-4430-AC58-AF3DC5F84668}" type="presParOf" srcId="{92B77F44-090A-4675-9000-70EE69F26574}" destId="{EFA74FB2-650A-44B1-85D9-FA7C53880A50}" srcOrd="0" destOrd="0" presId="urn:microsoft.com/office/officeart/2005/8/layout/hList1"/>
    <dgm:cxn modelId="{65B3BAB5-96EA-43F1-B9B1-5997BE1E2B3D}" type="presParOf" srcId="{92B77F44-090A-4675-9000-70EE69F26574}" destId="{AF95BDAC-91ED-41D1-A79D-C1E5C7BE90A7}" srcOrd="1" destOrd="0" presId="urn:microsoft.com/office/officeart/2005/8/layout/hList1"/>
    <dgm:cxn modelId="{B5CB34D0-0B75-4589-9D4F-6658D83B973C}" type="presParOf" srcId="{1D7BCC70-AAC5-4BA4-BBD1-B55B9D731763}" destId="{CB30624F-816D-4655-AEE3-FBBED49EEDCF}" srcOrd="3" destOrd="0" presId="urn:microsoft.com/office/officeart/2005/8/layout/hList1"/>
    <dgm:cxn modelId="{459B0352-4A9D-924E-8C25-B6C59A896780}" type="presParOf" srcId="{1D7BCC70-AAC5-4BA4-BBD1-B55B9D731763}" destId="{3DB04869-CA54-8844-90CA-44EF4A40972E}" srcOrd="4" destOrd="0" presId="urn:microsoft.com/office/officeart/2005/8/layout/hList1"/>
    <dgm:cxn modelId="{D182CF41-4345-9645-ACE8-86FF7C92EC62}" type="presParOf" srcId="{3DB04869-CA54-8844-90CA-44EF4A40972E}" destId="{EDD9B84E-5C4A-0A40-928F-6B9C5D6AFAC7}" srcOrd="0" destOrd="0" presId="urn:microsoft.com/office/officeart/2005/8/layout/hList1"/>
    <dgm:cxn modelId="{8E0302BB-9115-554A-8CA8-B4827CC0D258}" type="presParOf" srcId="{3DB04869-CA54-8844-90CA-44EF4A40972E}" destId="{EB032A11-4D46-EF40-AF78-D2260D1041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6DD83-92E0-45F3-A263-DD06E16BBBD3}">
      <dsp:nvSpPr>
        <dsp:cNvPr id="0" name=""/>
        <dsp:cNvSpPr/>
      </dsp:nvSpPr>
      <dsp:spPr>
        <a:xfrm>
          <a:off x="3414" y="171662"/>
          <a:ext cx="3329572" cy="489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LEDELSE </a:t>
          </a:r>
        </a:p>
      </dsp:txBody>
      <dsp:txXfrm>
        <a:off x="3414" y="171662"/>
        <a:ext cx="3329572" cy="489600"/>
      </dsp:txXfrm>
    </dsp:sp>
    <dsp:sp modelId="{E989EA53-4A6C-470D-B44E-A4DEB9A83331}">
      <dsp:nvSpPr>
        <dsp:cNvPr id="0" name=""/>
        <dsp:cNvSpPr/>
      </dsp:nvSpPr>
      <dsp:spPr>
        <a:xfrm>
          <a:off x="3414" y="661262"/>
          <a:ext cx="3329572" cy="33598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 noProof="0" dirty="0"/>
            <a:t>Undervisningsledelse er krevende, veldig mye drift og mange hensyn etc.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 noProof="0" dirty="0"/>
            <a:t>Undervisningslederne byttes ofte ut hvert 4. år.   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 noProof="0" dirty="0"/>
            <a:t>Ledelse krever opplæring og erfaring med å lede gjennom samtaler/forhandlinger.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 noProof="0" dirty="0"/>
            <a:t>Lederrolle og verktøy som skaper undervisningskvalitet, systematikk og innovasjon.     </a:t>
          </a:r>
        </a:p>
      </dsp:txBody>
      <dsp:txXfrm>
        <a:off x="3414" y="661262"/>
        <a:ext cx="3329572" cy="3359880"/>
      </dsp:txXfrm>
    </dsp:sp>
    <dsp:sp modelId="{EFA74FB2-650A-44B1-85D9-FA7C53880A50}">
      <dsp:nvSpPr>
        <dsp:cNvPr id="0" name=""/>
        <dsp:cNvSpPr/>
      </dsp:nvSpPr>
      <dsp:spPr>
        <a:xfrm>
          <a:off x="3799128" y="171662"/>
          <a:ext cx="3329572" cy="489600"/>
        </a:xfrm>
        <a:prstGeom prst="rect">
          <a:avLst/>
        </a:prstGeom>
        <a:solidFill>
          <a:schemeClr val="accent5">
            <a:hueOff val="6279279"/>
            <a:satOff val="-16162"/>
            <a:lumOff val="-1765"/>
            <a:alphaOff val="0"/>
          </a:schemeClr>
        </a:solidFill>
        <a:ln w="12700" cap="flat" cmpd="sng" algn="ctr">
          <a:solidFill>
            <a:schemeClr val="accent5">
              <a:hueOff val="6279279"/>
              <a:satOff val="-16162"/>
              <a:lumOff val="-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LÆRINGSDESIGN</a:t>
          </a:r>
        </a:p>
      </dsp:txBody>
      <dsp:txXfrm>
        <a:off x="3799128" y="171662"/>
        <a:ext cx="3329572" cy="489600"/>
      </dsp:txXfrm>
    </dsp:sp>
    <dsp:sp modelId="{AF95BDAC-91ED-41D1-A79D-C1E5C7BE90A7}">
      <dsp:nvSpPr>
        <dsp:cNvPr id="0" name=""/>
        <dsp:cNvSpPr/>
      </dsp:nvSpPr>
      <dsp:spPr>
        <a:xfrm>
          <a:off x="3894387" y="768140"/>
          <a:ext cx="3329572" cy="3359880"/>
        </a:xfrm>
        <a:prstGeom prst="rect">
          <a:avLst/>
        </a:prstGeom>
        <a:solidFill>
          <a:schemeClr val="accent5">
            <a:tint val="40000"/>
            <a:alpha val="90000"/>
            <a:hueOff val="6558169"/>
            <a:satOff val="-22737"/>
            <a:lumOff val="-13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6558169"/>
              <a:satOff val="-22737"/>
              <a:lumOff val="-13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 dirty="0"/>
            <a:t>Fragmentarisk emnestruktur.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 dirty="0"/>
            <a:t>Manglende sammenheng mellom læringsmål, undervisning og eksamensform.  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/>
            <a:t>Systematisk arbeid med fokus på hva studentene lærer, og progresjon i studieløpet.  </a:t>
          </a:r>
          <a:endParaRPr lang="en-US" sz="1700" kern="1200" dirty="0"/>
        </a:p>
      </dsp:txBody>
      <dsp:txXfrm>
        <a:off x="3894387" y="768140"/>
        <a:ext cx="3329572" cy="3359880"/>
      </dsp:txXfrm>
    </dsp:sp>
    <dsp:sp modelId="{EDD9B84E-5C4A-0A40-928F-6B9C5D6AFAC7}">
      <dsp:nvSpPr>
        <dsp:cNvPr id="0" name=""/>
        <dsp:cNvSpPr/>
      </dsp:nvSpPr>
      <dsp:spPr>
        <a:xfrm>
          <a:off x="7594841" y="171662"/>
          <a:ext cx="3329572" cy="489600"/>
        </a:xfrm>
        <a:prstGeom prst="rect">
          <a:avLst/>
        </a:prstGeom>
        <a:solidFill>
          <a:schemeClr val="accent5">
            <a:hueOff val="12558558"/>
            <a:satOff val="-32324"/>
            <a:lumOff val="-3530"/>
            <a:alphaOff val="0"/>
          </a:schemeClr>
        </a:solidFill>
        <a:ln w="12700" cap="flat" cmpd="sng" algn="ctr">
          <a:solidFill>
            <a:schemeClr val="accent5">
              <a:hueOff val="12558558"/>
              <a:satOff val="-32324"/>
              <a:lumOff val="-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UNDERVISNING </a:t>
          </a:r>
        </a:p>
      </dsp:txBody>
      <dsp:txXfrm>
        <a:off x="7594841" y="171662"/>
        <a:ext cx="3329572" cy="489600"/>
      </dsp:txXfrm>
    </dsp:sp>
    <dsp:sp modelId="{EB032A11-4D46-EF40-AF78-D2260D1041EE}">
      <dsp:nvSpPr>
        <dsp:cNvPr id="0" name=""/>
        <dsp:cNvSpPr/>
      </dsp:nvSpPr>
      <dsp:spPr>
        <a:xfrm>
          <a:off x="7594841" y="661262"/>
          <a:ext cx="3329572" cy="3359880"/>
        </a:xfrm>
        <a:prstGeom prst="rect">
          <a:avLst/>
        </a:prstGeom>
        <a:solidFill>
          <a:schemeClr val="accent5">
            <a:tint val="40000"/>
            <a:alpha val="90000"/>
            <a:hueOff val="13116338"/>
            <a:satOff val="-45473"/>
            <a:lumOff val="-268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3116338"/>
              <a:satOff val="-45473"/>
              <a:lumOff val="-26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 dirty="0"/>
            <a:t>Privatisering er fortsatt et hinder for helhet.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 dirty="0"/>
            <a:t>Mangel på koordinasjon og system som sikrer varighet.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 dirty="0"/>
            <a:t>Individuelle løsninger for plattformer og kommunikasjon. 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 dirty="0"/>
            <a:t>Lærerteam, koordinasjon, canvas-maler, kompetanseheving.  </a:t>
          </a:r>
        </a:p>
      </dsp:txBody>
      <dsp:txXfrm>
        <a:off x="7594841" y="661262"/>
        <a:ext cx="3329572" cy="3359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34A9-372F-36DE-6C99-12C627CB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F7C69-5B49-FE8A-4FF5-CB7B9BD44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55ECC-0787-BCBD-7775-736BFD36E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A66C-7FFE-DD46-9EF8-3812008E9C50}" type="datetimeFigureOut">
              <a:rPr lang="nb-NO" smtClean="0"/>
              <a:t>08.12.2022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AF5D7-8730-15BC-D407-6BC90036C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3B080-E130-C83B-C477-A42429E4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682D2-F447-BA4D-862B-AF03ECEF22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4894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75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1" r:id="rId8"/>
    <p:sldLayoutId id="2147483720" r:id="rId9"/>
    <p:sldLayoutId id="2147483719" r:id="rId10"/>
    <p:sldLayoutId id="2147483701" r:id="rId11"/>
    <p:sldLayoutId id="2147483702" r:id="rId12"/>
    <p:sldLayoutId id="2147483704" r:id="rId13"/>
    <p:sldLayoutId id="2147483706" r:id="rId14"/>
    <p:sldLayoutId id="2147483716" r:id="rId15"/>
    <p:sldLayoutId id="2147483717" r:id="rId16"/>
    <p:sldLayoutId id="2147483713" r:id="rId17"/>
    <p:sldLayoutId id="2147483714" r:id="rId18"/>
    <p:sldLayoutId id="2147483709" r:id="rId19"/>
    <p:sldLayoutId id="2147483710" r:id="rId20"/>
    <p:sldLayoutId id="2147483711" r:id="rId21"/>
    <p:sldLayoutId id="2147483712" r:id="rId22"/>
    <p:sldLayoutId id="2147483707" r:id="rId23"/>
    <p:sldLayoutId id="2147483708" r:id="rId24"/>
    <p:sldLayoutId id="2147483715" r:id="rId25"/>
    <p:sldLayoutId id="2147483718" r:id="rId26"/>
    <p:sldLayoutId id="2147483729" r:id="rId27"/>
    <p:sldLayoutId id="2147483730" r:id="rId28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1_F277588F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1BAA77A5-6E19-E8EE-8D58-69B816EEAF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586370C-B729-10A3-D811-2DCC7F8FF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038" y="1145504"/>
            <a:ext cx="5075367" cy="2387600"/>
          </a:xfrm>
        </p:spPr>
        <p:txBody>
          <a:bodyPr/>
          <a:lstStyle/>
          <a:p>
            <a:r>
              <a:rPr lang="nb-NO" sz="6000" dirty="0">
                <a:latin typeface="Abadi MT Condensed Light" panose="020B0306030101010103" pitchFamily="34" charset="77"/>
              </a:rPr>
              <a:t>Prosjekt Helhet</a:t>
            </a:r>
            <a:br>
              <a:rPr lang="nb-NO" sz="6000" dirty="0">
                <a:latin typeface="Abadi MT Condensed Light" panose="020B0306030101010103" pitchFamily="34" charset="77"/>
              </a:rPr>
            </a:br>
            <a:br>
              <a:rPr lang="nb-NO" sz="6000" dirty="0">
                <a:latin typeface="Abadi MT Condensed Light" panose="020B0306030101010103" pitchFamily="34" charset="77"/>
              </a:rPr>
            </a:br>
            <a:r>
              <a:rPr lang="nb-NO" sz="6000" dirty="0">
                <a:latin typeface="Abadi MT Condensed Light" panose="020B0306030101010103" pitchFamily="34" charset="77"/>
              </a:rPr>
              <a:t>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F655F7D-CDF5-9C8C-8CE2-CFBB221CB0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9038" y="4153029"/>
            <a:ext cx="5080128" cy="226283"/>
          </a:xfrm>
        </p:spPr>
        <p:txBody>
          <a:bodyPr/>
          <a:lstStyle/>
          <a:p>
            <a:r>
              <a:rPr lang="nb-NO" b="1" dirty="0">
                <a:latin typeface="ACADEMY ENGRAVED LET PLAIN:1.0" panose="02000000000000000000" pitchFamily="2" charset="0"/>
              </a:rPr>
              <a:t>Gunn </a:t>
            </a:r>
            <a:r>
              <a:rPr lang="nb-NO" b="1" dirty="0" err="1">
                <a:latin typeface="ACADEMY ENGRAVED LET PLAIN:1.0" panose="02000000000000000000" pitchFamily="2" charset="0"/>
              </a:rPr>
              <a:t>Enli</a:t>
            </a:r>
            <a:r>
              <a:rPr lang="nb-NO" b="1" dirty="0">
                <a:latin typeface="ACADEMY ENGRAVED LET PLAIN:1.0" panose="02000000000000000000" pitchFamily="2" charset="0"/>
              </a:rPr>
              <a:t>, Studiedekan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17253D9-B483-A31F-3821-E77ECB14B4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>
                <a:latin typeface="ACADEMY ENGRAVED LET PLAIN:1.0" panose="02000000000000000000" pitchFamily="2" charset="0"/>
              </a:rPr>
              <a:t> 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3939C84B-D0B9-7D00-8916-8508C906B4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9038" y="4468833"/>
            <a:ext cx="5075367" cy="226283"/>
          </a:xfrm>
        </p:spPr>
        <p:txBody>
          <a:bodyPr/>
          <a:lstStyle/>
          <a:p>
            <a:r>
              <a:rPr lang="nb-NO" b="1" dirty="0"/>
              <a:t> 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5DBEF35-5810-04A6-815C-2F2F6FF5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>
                <a:latin typeface="Abadi MT Condensed Light" panose="020B0306030101010103" pitchFamily="34" charset="77"/>
              </a:rPr>
              <a:t>Fakultetsstyret</a:t>
            </a:r>
            <a:r>
              <a:rPr lang="en-US" dirty="0">
                <a:latin typeface="Abadi MT Condensed Light" panose="020B0306030101010103" pitchFamily="34" charset="77"/>
              </a:rPr>
              <a:t>, 9. </a:t>
            </a:r>
            <a:r>
              <a:rPr lang="en-US" dirty="0" err="1">
                <a:latin typeface="Abadi MT Condensed Light" panose="020B0306030101010103" pitchFamily="34" charset="77"/>
              </a:rPr>
              <a:t>desember</a:t>
            </a:r>
            <a:r>
              <a:rPr lang="en-US" dirty="0">
                <a:latin typeface="Abadi MT Condensed Light" panose="020B0306030101010103" pitchFamily="34" charset="77"/>
              </a:rPr>
              <a:t> 2022 </a:t>
            </a:r>
          </a:p>
        </p:txBody>
      </p:sp>
    </p:spTree>
    <p:extLst>
      <p:ext uri="{BB962C8B-B14F-4D97-AF65-F5344CB8AC3E}">
        <p14:creationId xmlns:p14="http://schemas.microsoft.com/office/powerpoint/2010/main" val="40679077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F914F0-2D2B-83B0-2A65-F039767FE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-230746"/>
            <a:ext cx="11431664" cy="754068"/>
          </a:xfrm>
        </p:spPr>
        <p:txBody>
          <a:bodyPr/>
          <a:lstStyle/>
          <a:p>
            <a:br>
              <a:rPr lang="nb-NO" dirty="0"/>
            </a:br>
            <a:r>
              <a:rPr lang="nb-NO" dirty="0"/>
              <a:t> </a:t>
            </a:r>
            <a:endParaRPr lang="nb-NO" dirty="0">
              <a:latin typeface="Gill Sans Ultra Bold" panose="020B0A02020104020203" pitchFamily="34" charset="77"/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1BA70ED5-8467-11BE-4913-D5D57C90E5F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7" y="755004"/>
            <a:ext cx="5469089" cy="494749"/>
          </a:xfrm>
          <a:solidFill>
            <a:schemeClr val="accent2"/>
          </a:solidFill>
        </p:spPr>
        <p:txBody>
          <a:bodyPr/>
          <a:lstStyle/>
          <a:p>
            <a:r>
              <a:rPr lang="nb-NO" b="1" dirty="0">
                <a:latin typeface="Gill Sans Ultra Bold" panose="020B0A02020104020203" pitchFamily="34" charset="77"/>
              </a:rPr>
              <a:t>Indikatorer og rapporter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A74A0A-F11F-34B3-4EBC-50592F81EF1A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1976185"/>
            <a:ext cx="5469088" cy="4354559"/>
          </a:xfrm>
        </p:spPr>
        <p:txBody>
          <a:bodyPr>
            <a:normAutofit/>
          </a:bodyPr>
          <a:lstStyle/>
          <a:p>
            <a:r>
              <a:rPr lang="nb-NO" sz="2800" dirty="0">
                <a:latin typeface="Gill Sans MT" panose="020B0502020104020203" pitchFamily="34" charset="77"/>
              </a:rPr>
              <a:t> </a:t>
            </a:r>
            <a:r>
              <a:rPr lang="nb-NO" dirty="0">
                <a:latin typeface="Gill Sans MT" panose="020B0502020104020203" pitchFamily="34" charset="77"/>
              </a:rPr>
              <a:t>Lave søkertall til flere studieprogram. </a:t>
            </a:r>
          </a:p>
          <a:p>
            <a:r>
              <a:rPr lang="nb-NO" dirty="0">
                <a:latin typeface="Gill Sans MT" panose="020B0502020104020203" pitchFamily="34" charset="77"/>
              </a:rPr>
              <a:t> Høyt frafall og brattere frafallskurve. </a:t>
            </a:r>
          </a:p>
          <a:p>
            <a:r>
              <a:rPr lang="nb-NO" dirty="0">
                <a:latin typeface="Gill Sans MT" panose="020B0502020104020203" pitchFamily="34" charset="77"/>
              </a:rPr>
              <a:t> Synkende studiepoengproduksjon. </a:t>
            </a:r>
          </a:p>
          <a:p>
            <a:pPr marL="0" indent="0">
              <a:buNone/>
            </a:pPr>
            <a:endParaRPr lang="nb-NO" sz="2800" dirty="0">
              <a:latin typeface="Gill Sans MT" panose="020B0502020104020203" pitchFamily="34" charset="77"/>
            </a:endParaRPr>
          </a:p>
          <a:p>
            <a:pPr>
              <a:buFontTx/>
              <a:buChar char="-"/>
            </a:pPr>
            <a:endParaRPr lang="nb-NO" sz="2800" dirty="0">
              <a:latin typeface="Gill Sans MT" panose="020B0502020104020203" pitchFamily="34" charset="77"/>
            </a:endParaRPr>
          </a:p>
          <a:p>
            <a:pPr>
              <a:buFontTx/>
              <a:buChar char="-"/>
            </a:pPr>
            <a:endParaRPr lang="nb-NO" dirty="0"/>
          </a:p>
          <a:p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A781CA0-69DE-5DD7-15B8-DCB44A2D867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38" y="741464"/>
            <a:ext cx="5469089" cy="494749"/>
          </a:xfrm>
          <a:solidFill>
            <a:schemeClr val="accent4"/>
          </a:solidFill>
        </p:spPr>
        <p:txBody>
          <a:bodyPr/>
          <a:lstStyle/>
          <a:p>
            <a:r>
              <a:rPr lang="nb-NO" b="1" dirty="0">
                <a:latin typeface="Gill Sans Ultra Bold" panose="020B0A02020104020203" pitchFamily="34" charset="77"/>
              </a:rPr>
              <a:t>Politiske signaler </a:t>
            </a:r>
          </a:p>
          <a:p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0C19671-F780-F8A0-9EBB-D9D8984786E6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39" y="1949106"/>
            <a:ext cx="5469089" cy="4354851"/>
          </a:xfrm>
        </p:spPr>
        <p:txBody>
          <a:bodyPr/>
          <a:lstStyle/>
          <a:p>
            <a:r>
              <a:rPr lang="nb-NO" sz="2400" dirty="0">
                <a:latin typeface="Gill Sans MT" panose="020B0502020104020203" pitchFamily="34" charset="77"/>
              </a:rPr>
              <a:t> Trangere økonomiske rammer, og finansieringsmodell der studier blir viktigere.</a:t>
            </a:r>
          </a:p>
          <a:p>
            <a:r>
              <a:rPr lang="nb-NO" dirty="0">
                <a:latin typeface="Gill Sans MT" panose="020B0502020104020203" pitchFamily="34" charset="77"/>
              </a:rPr>
              <a:t> Framskrivninger av etterspørsel i arbeidsmarkedet peker mot andre utdanninger enn humaniora.</a:t>
            </a:r>
            <a:endParaRPr lang="nb-NO" sz="2400" dirty="0">
              <a:latin typeface="Gill Sans MT" panose="020B0502020104020203" pitchFamily="34" charset="77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155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frafall %">
            <a:extLst>
              <a:ext uri="{FF2B5EF4-FFF2-40B4-BE49-F238E27FC236}">
                <a16:creationId xmlns:a16="http://schemas.microsoft.com/office/drawing/2014/main" id="{EA1ACF8A-A508-4608-A2F4-D3BE4CAA9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81" y="0"/>
            <a:ext cx="9155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C23AB1-96DA-3794-D80A-98D3B573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355587"/>
            <a:ext cx="11431664" cy="754068"/>
          </a:xfrm>
        </p:spPr>
        <p:txBody>
          <a:bodyPr/>
          <a:lstStyle/>
          <a:p>
            <a:r>
              <a:rPr lang="nb-NO" dirty="0">
                <a:latin typeface="Gill Sans MT" panose="020B0502020104020203" pitchFamily="34" charset="77"/>
              </a:rPr>
              <a:t>Hva har undervisningsledernettverket gjort så langt?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BE7C6C-A146-EA42-6E49-2A0B414D90EA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nb-NO" sz="2400" b="1" dirty="0">
                <a:latin typeface="Gill Sans MT" panose="020B0502020104020203" pitchFamily="34" charset="77"/>
              </a:rPr>
              <a:t>Etablert en felles forståelse av utfordringene og behov for endring. </a:t>
            </a:r>
          </a:p>
          <a:p>
            <a:pPr marL="285750" indent="-285750">
              <a:buFont typeface="Wingdings" pitchFamily="2" charset="2"/>
              <a:buChar char="Ø"/>
            </a:pPr>
            <a:endParaRPr lang="nb-NO" sz="2400" b="1" dirty="0">
              <a:latin typeface="Gill Sans MT" panose="020B0502020104020203" pitchFamily="34" charset="77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nb-NO" sz="2400" b="1" dirty="0">
                <a:latin typeface="Gill Sans MT" panose="020B0502020104020203" pitchFamily="34" charset="77"/>
              </a:rPr>
              <a:t>Kartlegging </a:t>
            </a:r>
            <a:r>
              <a:rPr lang="nb-NO" sz="2400" dirty="0">
                <a:latin typeface="Gill Sans MT" panose="020B0502020104020203" pitchFamily="34" charset="77"/>
              </a:rPr>
              <a:t>basert på indikatorene søkertall, gjennomføring og studiepoeng per student.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nb-NO" sz="2400" b="1" dirty="0">
                <a:latin typeface="Gill Sans MT" panose="020B0502020104020203" pitchFamily="34" charset="77"/>
              </a:rPr>
              <a:t>Analysert effekten </a:t>
            </a:r>
            <a:r>
              <a:rPr lang="nb-NO" sz="2400" dirty="0">
                <a:latin typeface="Gill Sans MT" panose="020B0502020104020203" pitchFamily="34" charset="77"/>
              </a:rPr>
              <a:t>av instituttenes reformer på BA-programnivå.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nb-NO" sz="2400" b="1" dirty="0">
                <a:latin typeface="Gill Sans MT" panose="020B0502020104020203" pitchFamily="34" charset="77"/>
              </a:rPr>
              <a:t>Involvert studielederne; </a:t>
            </a:r>
            <a:r>
              <a:rPr lang="nb-NO" sz="2400" dirty="0">
                <a:latin typeface="Gill Sans MT" panose="020B0502020104020203" pitchFamily="34" charset="77"/>
              </a:rPr>
              <a:t>administrasjonen har en sentral rolle.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nb-NO" sz="2400" b="1" dirty="0">
                <a:latin typeface="Gill Sans MT" panose="020B0502020104020203" pitchFamily="34" charset="77"/>
              </a:rPr>
              <a:t>Funnet flaskehalser </a:t>
            </a:r>
            <a:r>
              <a:rPr lang="nb-NO" sz="2400" dirty="0">
                <a:latin typeface="Gill Sans MT" panose="020B0502020104020203" pitchFamily="34" charset="77"/>
              </a:rPr>
              <a:t>som hindrer ønskede endringer.    </a:t>
            </a:r>
          </a:p>
          <a:p>
            <a:pPr marL="0" indent="0"/>
            <a:endParaRPr lang="nb-NO" sz="2400" dirty="0">
              <a:latin typeface="Gill Sans MT" panose="020B0502020104020203" pitchFamily="34" charset="77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nb-NO" sz="2400" b="1" dirty="0">
                <a:latin typeface="Gill Sans MT" panose="020B0502020104020203" pitchFamily="34" charset="77"/>
              </a:rPr>
              <a:t>Laget et utkast til prosessplan.  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980AE26-D662-09DA-8070-3528B669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07E3033-BB49-67A4-B21C-1860A9C8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5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067C0FB-BFC3-EA38-C217-CA2B16DD5C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7" y="1498084"/>
            <a:ext cx="3415656" cy="4278221"/>
          </a:xfrm>
          <a:solidFill>
            <a:schemeClr val="accent5"/>
          </a:solidFill>
        </p:spPr>
        <p:txBody>
          <a:bodyPr/>
          <a:lstStyle/>
          <a:p>
            <a:r>
              <a:rPr lang="nb-NO" b="1" dirty="0">
                <a:latin typeface="Gill Sans MT" panose="020B0502020104020203" pitchFamily="34" charset="77"/>
              </a:rPr>
              <a:t>Fase 1 </a:t>
            </a:r>
          </a:p>
          <a:p>
            <a:endParaRPr lang="nb-NO" b="1" dirty="0">
              <a:latin typeface="Gill Sans MT" panose="020B0502020104020203" pitchFamily="34" charset="77"/>
            </a:endParaRPr>
          </a:p>
          <a:p>
            <a:pPr marL="0" indent="0"/>
            <a:r>
              <a:rPr lang="nb-NO" b="1" dirty="0">
                <a:latin typeface="Gill Sans MT" panose="020B0502020104020203" pitchFamily="34" charset="77"/>
              </a:rPr>
              <a:t>-   </a:t>
            </a:r>
            <a:r>
              <a:rPr lang="nb-NO" b="1" dirty="0" err="1">
                <a:latin typeface="Gill Sans MT" panose="020B0502020104020203" pitchFamily="34" charset="77"/>
              </a:rPr>
              <a:t>Ildsjelmodellen</a:t>
            </a:r>
            <a:endParaRPr lang="nb-NO" b="1" dirty="0">
              <a:latin typeface="Gill Sans MT" panose="020B0502020104020203" pitchFamily="34" charset="77"/>
            </a:endParaRPr>
          </a:p>
          <a:p>
            <a:pPr marL="285750" indent="-285750">
              <a:buFontTx/>
              <a:buChar char="-"/>
            </a:pPr>
            <a:r>
              <a:rPr lang="nb-NO" b="1" dirty="0">
                <a:latin typeface="Gill Sans MT" panose="020B0502020104020203" pitchFamily="34" charset="77"/>
              </a:rPr>
              <a:t>Egne initiativ </a:t>
            </a:r>
          </a:p>
          <a:p>
            <a:pPr marL="285750" indent="-285750">
              <a:buFontTx/>
              <a:buChar char="-"/>
            </a:pPr>
            <a:r>
              <a:rPr lang="nb-NO" b="1" dirty="0">
                <a:latin typeface="Gill Sans MT" panose="020B0502020104020203" pitchFamily="34" charset="77"/>
              </a:rPr>
              <a:t>Tilfeldig 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00EC584-C682-7E5C-A705-9736E585CC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498084"/>
            <a:ext cx="3415656" cy="4278221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nb-NO" b="1" dirty="0">
                <a:latin typeface="Gill Sans MT" panose="020B0502020104020203" pitchFamily="34" charset="77"/>
              </a:rPr>
              <a:t>Fase 2</a:t>
            </a:r>
          </a:p>
          <a:p>
            <a:endParaRPr lang="nb-NO" b="1" dirty="0">
              <a:latin typeface="Gill Sans MT" panose="020B0502020104020203" pitchFamily="34" charset="77"/>
            </a:endParaRPr>
          </a:p>
          <a:p>
            <a:pPr marL="285750" indent="-285750">
              <a:buFontTx/>
              <a:buChar char="-"/>
            </a:pPr>
            <a:r>
              <a:rPr lang="nb-NO" b="1" dirty="0">
                <a:latin typeface="Gill Sans MT" panose="020B0502020104020203" pitchFamily="34" charset="77"/>
              </a:rPr>
              <a:t>Kollektive initiativ </a:t>
            </a:r>
          </a:p>
          <a:p>
            <a:pPr marL="285750" indent="-285750">
              <a:buFontTx/>
              <a:buChar char="-"/>
            </a:pPr>
            <a:r>
              <a:rPr lang="nb-NO" b="1" dirty="0">
                <a:latin typeface="Gill Sans MT" panose="020B0502020104020203" pitchFamily="34" charset="77"/>
              </a:rPr>
              <a:t>Ekstern stimulans </a:t>
            </a:r>
          </a:p>
          <a:p>
            <a:pPr marL="285750" indent="-285750">
              <a:buFontTx/>
              <a:buChar char="-"/>
            </a:pPr>
            <a:r>
              <a:rPr lang="nb-NO" b="1" dirty="0">
                <a:latin typeface="Gill Sans MT" panose="020B0502020104020203" pitchFamily="34" charset="77"/>
              </a:rPr>
              <a:t>Midlertidig 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F8CB725-384E-A178-3198-2533FFA1F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1782" y="1574284"/>
            <a:ext cx="3824054" cy="4278221"/>
          </a:xfrm>
          <a:solidFill>
            <a:schemeClr val="accent3"/>
          </a:solidFill>
        </p:spPr>
        <p:txBody>
          <a:bodyPr/>
          <a:lstStyle/>
          <a:p>
            <a:r>
              <a:rPr lang="nb-NO" b="1" dirty="0">
                <a:latin typeface="Gill Sans MT" panose="020B0502020104020203" pitchFamily="34" charset="77"/>
              </a:rPr>
              <a:t>Fase 3</a:t>
            </a:r>
          </a:p>
          <a:p>
            <a:endParaRPr lang="nb-NO" b="1" dirty="0">
              <a:latin typeface="Gill Sans MT" panose="020B0502020104020203" pitchFamily="34" charset="77"/>
            </a:endParaRPr>
          </a:p>
          <a:p>
            <a:pPr marL="285750" indent="-285750">
              <a:buFontTx/>
              <a:buChar char="-"/>
            </a:pPr>
            <a:r>
              <a:rPr lang="nb-NO" b="1" dirty="0">
                <a:latin typeface="Gill Sans MT" panose="020B0502020104020203" pitchFamily="34" charset="77"/>
              </a:rPr>
              <a:t>Kollektiv kultur</a:t>
            </a:r>
          </a:p>
          <a:p>
            <a:pPr marL="285750" indent="-285750">
              <a:buFontTx/>
              <a:buChar char="-"/>
            </a:pPr>
            <a:r>
              <a:rPr lang="nb-NO" b="1" dirty="0">
                <a:latin typeface="Gill Sans MT" panose="020B0502020104020203" pitchFamily="34" charset="77"/>
              </a:rPr>
              <a:t>Kontinuerlig innovasjon  </a:t>
            </a:r>
          </a:p>
          <a:p>
            <a:pPr marL="285750" indent="-285750">
              <a:buFontTx/>
              <a:buChar char="-"/>
            </a:pPr>
            <a:r>
              <a:rPr lang="nb-NO" b="1" dirty="0">
                <a:latin typeface="Gill Sans MT" panose="020B0502020104020203" pitchFamily="34" charset="77"/>
              </a:rPr>
              <a:t>Systematikk og struktur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96A5A7AC-E82D-4D35-1270-AE8EA108D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611545AA-698D-9427-0281-872D18A6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5F07C0BD-7547-D753-D17A-4C22A49D4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17" y="99283"/>
            <a:ext cx="11262484" cy="1020193"/>
          </a:xfrm>
          <a:noFill/>
        </p:spPr>
        <p:txBody>
          <a:bodyPr/>
          <a:lstStyle/>
          <a:p>
            <a:pPr algn="ctr"/>
            <a:br>
              <a:rPr lang="nb-NO" dirty="0"/>
            </a:br>
            <a:r>
              <a:rPr lang="nb-NO" dirty="0">
                <a:latin typeface="Gill Sans Ultra Bold" panose="020B0A02020104020203" pitchFamily="34" charset="77"/>
              </a:rPr>
              <a:t>HFs undervisningskultur   </a:t>
            </a:r>
          </a:p>
        </p:txBody>
      </p:sp>
    </p:spTree>
    <p:extLst>
      <p:ext uri="{BB962C8B-B14F-4D97-AF65-F5344CB8AC3E}">
        <p14:creationId xmlns:p14="http://schemas.microsoft.com/office/powerpoint/2010/main" val="314875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387B95-830C-1CF4-F7E0-66C63C2A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E5B6432-86BF-9E83-9545-7E7D83F2389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4" name="Plassholder for bilde 13">
            <a:extLst>
              <a:ext uri="{FF2B5EF4-FFF2-40B4-BE49-F238E27FC236}">
                <a16:creationId xmlns:a16="http://schemas.microsoft.com/office/drawing/2014/main" id="{EE766D69-7B74-D27A-BF8B-913DCE4E87E6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6" b="7486"/>
          <a:stretch>
            <a:fillRect/>
          </a:stretch>
        </p:blipFill>
        <p:spPr>
          <a:xfrm>
            <a:off x="0" y="538978"/>
            <a:ext cx="11838505" cy="5513364"/>
          </a:xfrm>
        </p:spPr>
      </p:pic>
    </p:spTree>
    <p:extLst>
      <p:ext uri="{BB962C8B-B14F-4D97-AF65-F5344CB8AC3E}">
        <p14:creationId xmlns:p14="http://schemas.microsoft.com/office/powerpoint/2010/main" val="21700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2FBBA4F2-4532-06E4-19C8-88F4006FA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511897"/>
              </p:ext>
            </p:extLst>
          </p:nvPr>
        </p:nvGraphicFramePr>
        <p:xfrm>
          <a:off x="536834" y="1659070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tel 6">
            <a:extLst>
              <a:ext uri="{FF2B5EF4-FFF2-40B4-BE49-F238E27FC236}">
                <a16:creationId xmlns:a16="http://schemas.microsoft.com/office/drawing/2014/main" id="{660F5BBC-4268-87A8-9341-816FE529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3" y="272149"/>
            <a:ext cx="9886949" cy="1087942"/>
          </a:xfrm>
          <a:noFill/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br>
              <a:rPr lang="nb-NO" b="1" dirty="0">
                <a:latin typeface="Gill Sans Ultra Bold" panose="020B0A02020104020203" pitchFamily="34" charset="77"/>
              </a:rPr>
            </a:br>
            <a:r>
              <a:rPr lang="nb-NO" b="1" dirty="0">
                <a:latin typeface="Gill Sans Ultra Bold" panose="020B0A02020104020203" pitchFamily="34" charset="77"/>
              </a:rPr>
              <a:t>Utfordrings- og mulighetsmatrise</a:t>
            </a:r>
          </a:p>
        </p:txBody>
      </p:sp>
    </p:spTree>
    <p:extLst>
      <p:ext uri="{BB962C8B-B14F-4D97-AF65-F5344CB8AC3E}">
        <p14:creationId xmlns:p14="http://schemas.microsoft.com/office/powerpoint/2010/main" val="59337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75C09F-DDDF-15B6-9531-0218D951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67" y="345597"/>
            <a:ext cx="1926173" cy="2433229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nb-NO" dirty="0"/>
              <a:t>Innsats på tre nivåer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AC362B-EA18-5CA2-4B95-A79FE7C03A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1224" y="718645"/>
            <a:ext cx="7873340" cy="4286992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nb-NO" sz="2800" dirty="0">
                <a:effectLst/>
                <a:latin typeface="Gill Sans Ultra Bold" panose="020B0A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Porteføljenivå </a:t>
            </a:r>
          </a:p>
          <a:p>
            <a:pPr lvl="0"/>
            <a:r>
              <a:rPr lang="nb-NO" sz="2800" dirty="0"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b-NO" sz="2800" dirty="0">
                <a:effectLst/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Tilbyr vi de rette studiene, kan vi endre eksisterende/utvikle nye tilbud? </a:t>
            </a:r>
          </a:p>
          <a:p>
            <a:pPr lvl="0"/>
            <a:endParaRPr lang="nb-NO" sz="2800" dirty="0">
              <a:effectLst/>
              <a:latin typeface="Gill Sans MT" panose="020B050202010402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b-NO" sz="2800" dirty="0">
                <a:latin typeface="Gill Sans Ultra Bold" panose="020B0A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nb-NO" sz="2800" dirty="0">
                <a:effectLst/>
                <a:latin typeface="Gill Sans Ultra Bold" panose="020B0A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Programnivå </a:t>
            </a:r>
            <a:endParaRPr lang="nb-NO" sz="2800" dirty="0">
              <a:latin typeface="Gill Sans Ultra Bold" panose="020B0A0202010402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b-NO" sz="2800" dirty="0">
                <a:effectLst/>
                <a:latin typeface="Gill Sans Ultra Bold" panose="020B0A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b-NO" sz="2800" dirty="0">
                <a:effectLst/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Opplever studentene helhet, og progresjon og tilhørighet? </a:t>
            </a:r>
          </a:p>
          <a:p>
            <a:pPr lvl="0"/>
            <a:endParaRPr lang="nb-NO" sz="2800" dirty="0">
              <a:effectLst/>
              <a:latin typeface="Gill Sans MT" panose="020B050202010402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b-NO" sz="2800" dirty="0">
                <a:effectLst/>
                <a:latin typeface="Gill Sans Ultra Bold" panose="020B0A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3. Undervisning </a:t>
            </a:r>
            <a:endParaRPr lang="nb-NO" sz="2800" dirty="0">
              <a:latin typeface="Gill Sans Ultra Bold" panose="020B0A0202010402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b-NO" sz="2800" dirty="0"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-  Har vi oppdatert kunnskap om hva studentene   trenger for å lære? </a:t>
            </a:r>
            <a:endParaRPr lang="nb-NO" sz="28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7D1784A-6939-F32F-8A90-DE9F407D43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1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4CC5F1-4243-9175-0B38-47A767995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072" y="1959232"/>
            <a:ext cx="8991600" cy="1645920"/>
          </a:xfrm>
        </p:spPr>
        <p:txBody>
          <a:bodyPr/>
          <a:lstStyle/>
          <a:p>
            <a:r>
              <a:rPr lang="nb-NO" dirty="0">
                <a:solidFill>
                  <a:schemeClr val="accent6"/>
                </a:solidFill>
                <a:latin typeface="Gill Sans Ultra Bold" panose="020B0A02020104020203" pitchFamily="34" charset="77"/>
              </a:rPr>
              <a:t>Prosjekt Helhet  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774079-F193-888E-136A-8C8029CFD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3313" y="4763232"/>
            <a:ext cx="6801612" cy="1239894"/>
          </a:xfrm>
        </p:spPr>
        <p:txBody>
          <a:bodyPr/>
          <a:lstStyle/>
          <a:p>
            <a:r>
              <a:rPr lang="nb-NO" dirty="0">
                <a:solidFill>
                  <a:schemeClr val="accent6"/>
                </a:solidFill>
                <a:latin typeface="Gill Sans Ultra Bold" panose="020B0A02020104020203" pitchFamily="34" charset="77"/>
              </a:rPr>
              <a:t>Kommer snart på en kino nær deg!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48F9A7-B6DE-1A3D-420D-14713B3F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8EAE-D419-5442-B249-9FBA98AB2858}" type="datetime1">
              <a:rPr lang="en-US" smtClean="0"/>
              <a:t>12/8/22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B885D8-7EB5-50F0-CFB1-32EE2180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4CAE45-D465-D32F-D665-34046E43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35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2FC97A4EB864EBF6B6ADD443A67CC" ma:contentTypeVersion="11" ma:contentTypeDescription="Create a new document." ma:contentTypeScope="" ma:versionID="a30b65eca35bc2875518b791539d3c86">
  <xsd:schema xmlns:xsd="http://www.w3.org/2001/XMLSchema" xmlns:xs="http://www.w3.org/2001/XMLSchema" xmlns:p="http://schemas.microsoft.com/office/2006/metadata/properties" xmlns:ns2="3b00a67f-9791-437e-b702-303a706ea042" targetNamespace="http://schemas.microsoft.com/office/2006/metadata/properties" ma:root="true" ma:fieldsID="3915ecab2cff59e5d3d4d0af5306f32f" ns2:_="">
    <xsd:import namespace="3b00a67f-9791-437e-b702-303a706ea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0a67f-9791-437e-b702-303a706ea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5810CA-B9B6-49F2-A16A-78AE20C31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0a67f-9791-437e-b702-303a706ea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964</TotalTime>
  <Words>332</Words>
  <Application>Microsoft Macintosh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8" baseType="lpstr">
      <vt:lpstr>Abadi MT Condensed Light</vt:lpstr>
      <vt:lpstr>ACADEMY ENGRAVED LET PLAIN:1.0</vt:lpstr>
      <vt:lpstr>Arial</vt:lpstr>
      <vt:lpstr>Arial, sans-serif</vt:lpstr>
      <vt:lpstr>Calibri</vt:lpstr>
      <vt:lpstr>Gill Sans MT</vt:lpstr>
      <vt:lpstr>Gill Sans Ultra Bold</vt:lpstr>
      <vt:lpstr>Wingdings</vt:lpstr>
      <vt:lpstr>Office-tema</vt:lpstr>
      <vt:lpstr>Prosjekt Helhet   </vt:lpstr>
      <vt:lpstr>  </vt:lpstr>
      <vt:lpstr>PowerPoint-presentasjon</vt:lpstr>
      <vt:lpstr>Hva har undervisningsledernettverket gjort så langt?</vt:lpstr>
      <vt:lpstr> HFs undervisningskultur   </vt:lpstr>
      <vt:lpstr>PowerPoint-presentasjon</vt:lpstr>
      <vt:lpstr> Utfordrings- og mulighetsmatrise</vt:lpstr>
      <vt:lpstr>Innsats på tre nivåer</vt:lpstr>
      <vt:lpstr>Prosjekt Helhet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Prosjekt Helhet - et arbeid på 3 nivåer   </dc:title>
  <dc:creator>gunn.enli</dc:creator>
  <cp:lastModifiedBy>gunn.enli</cp:lastModifiedBy>
  <cp:revision>3</cp:revision>
  <dcterms:created xsi:type="dcterms:W3CDTF">2022-11-14T07:41:36Z</dcterms:created>
  <dcterms:modified xsi:type="dcterms:W3CDTF">2022-12-09T08:39:57Z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0x010100D982FC97A4EB864EBF6B6ADD443A67CC</vt:lpwstr>
  </property>
</Properties>
</file>